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7" r:id="rId2"/>
    <p:sldId id="259" r:id="rId3"/>
    <p:sldId id="258" r:id="rId4"/>
    <p:sldId id="261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4DFF"/>
    <a:srgbClr val="E69500"/>
    <a:srgbClr val="00FF00"/>
    <a:srgbClr val="9FE8D8"/>
    <a:srgbClr val="9DC8C7"/>
    <a:srgbClr val="0A3452"/>
    <a:srgbClr val="FAFAFA"/>
    <a:srgbClr val="FCFBF9"/>
    <a:srgbClr val="E9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10" autoAdjust="0"/>
  </p:normalViewPr>
  <p:slideViewPr>
    <p:cSldViewPr snapToGrid="0">
      <p:cViewPr varScale="1">
        <p:scale>
          <a:sx n="67" d="100"/>
          <a:sy n="67" d="100"/>
        </p:scale>
        <p:origin x="11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2:05:24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7 24575,'-1'7'0,"0"0"0,-1 0 0,0-1 0,0 1 0,0-1 0,-1 1 0,-6 9 0,-4 13 0,10-22 0,1 0 0,0 1 0,0-1 0,1 1 0,0 0 0,0-1 0,0 1 0,2 8 0,-1-16 0,1 0 0,-1 0 0,1 0 0,-1 0 0,1 0 0,-1 0 0,1 0 0,-1 0 0,1-1 0,-1 1 0,1 0 0,-1 0 0,1 0 0,-1 0 0,1-1 0,-1 1 0,1 0 0,-1 0 0,1-1 0,-1 1 0,0 0 0,1-1 0,-1 1 0,0-1 0,1 1 0,-1 0 0,0-1 0,1 0 0,19-17 0,-15 13 0,3-2 0,58-55 0,-60 56 0,0-1 0,-1 0 0,1-1 0,-2 1 0,1-1 0,-1 0 0,6-16 0,-32 67 0,7-22 0,1 0 0,-17 35 0,23-40 0,0 1 0,2 0 0,0 0 0,1 0 0,0 1 0,-2 25 0,6-34 0,0-13 0,4-17 0,13-38 0,-13 47 0,0-1 0,0 1 0,9-19 0,-6 20 0,-2 4 0,-1 0 0,1-1 0,-1 1 0,0 0 0,-1-1 0,0 0 0,2-11 0,-6 24 0,0 0 0,0 0 0,0 0 0,0-1 0,-6 8 0,-2 7 0,5-10-136,1 1-1,1-1 1,0 1-1,0 0 1,1 0-1,0 0 1,1 0-1,0 1 0,0 13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2:05:32.2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1 348 24575,'1'-20'0,"1"0"0,1-1 0,9-28 0,-5 22 0,1-14 0,-6 28 0,0 0 0,1 0 0,0 0 0,1 0 0,1 1 0,8-17 0,-10 26 0,-1 1 0,1 0 0,0-1 0,0 1 0,1 0 0,-1 0 0,0 1 0,0-1 0,1 1 0,-1 0 0,1-1 0,0 2 0,-1-1 0,1 0 0,4 0 0,15-4 0,10-4 0,49-6 0,-61 11 0,8 1 0,0 2 0,0 0 0,37 5 0,-58-1 0,-15 1 0,-15 0 0,-194-9 0,291 3 0,87 4 0,-154 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2:05:35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27 24575,'176'0'0,"-201"-2"0,-47-8 0,53 6 0,0 0 0,-1 1 0,-33-1 0,-85 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2:05:37.9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7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0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3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0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7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5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6/29/2025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3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3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5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7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customXml" Target="../ink/ink2.xml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customXml" Target="../ink/ink3.xml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500">
              <a:srgbClr val="A1F0DF"/>
            </a:gs>
            <a:gs pos="47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7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393C1B-75B0-7BD3-8DD1-125C8DEE206E}"/>
              </a:ext>
            </a:extLst>
          </p:cNvPr>
          <p:cNvSpPr txBox="1"/>
          <p:nvPr/>
        </p:nvSpPr>
        <p:spPr>
          <a:xfrm>
            <a:off x="298655" y="2586468"/>
            <a:ext cx="4747018" cy="44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sz="2000" dirty="0"/>
              <a:t>your all-in-one environmental sidekick</a:t>
            </a:r>
          </a:p>
        </p:txBody>
      </p:sp>
      <p:pic>
        <p:nvPicPr>
          <p:cNvPr id="9" name="Immagine 8" descr="Immagine che contiene Elementi grafici, arte, grafica&#10;&#10;Il contenuto generato dall'IA potrebbe non essere corretto.">
            <a:extLst>
              <a:ext uri="{FF2B5EF4-FFF2-40B4-BE49-F238E27FC236}">
                <a16:creationId xmlns:a16="http://schemas.microsoft.com/office/drawing/2014/main" id="{5B35363E-2628-50D3-ABAC-0CA862FC3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0" y="190183"/>
            <a:ext cx="947116" cy="896938"/>
          </a:xfrm>
          <a:prstGeom prst="rect">
            <a:avLst/>
          </a:prstGeom>
        </p:spPr>
      </p:pic>
      <p:pic>
        <p:nvPicPr>
          <p:cNvPr id="13" name="Immagine 12" descr="Immagine che contiene testo, Carattere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9D0D56B-2DE5-4979-46A2-0D0F6876B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49"/>
          <a:stretch>
            <a:fillRect/>
          </a:stretch>
        </p:blipFill>
        <p:spPr>
          <a:xfrm>
            <a:off x="6094476" y="832673"/>
            <a:ext cx="6858000" cy="3871407"/>
          </a:xfrm>
          <a:prstGeom prst="rect">
            <a:avLst/>
          </a:prstGeom>
        </p:spPr>
      </p:pic>
      <p:pic>
        <p:nvPicPr>
          <p:cNvPr id="15" name="Immagine 14" descr="Immagine che contiene testo, Carattere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B0E70D7C-59E4-DFC0-BD46-74CEAB7D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8" t="57963" r="1408" b="30219"/>
          <a:stretch>
            <a:fillRect/>
          </a:stretch>
        </p:blipFill>
        <p:spPr>
          <a:xfrm>
            <a:off x="-284522" y="949124"/>
            <a:ext cx="7290119" cy="861534"/>
          </a:xfrm>
          <a:prstGeom prst="rect">
            <a:avLst/>
          </a:prstGeom>
        </p:spPr>
      </p:pic>
      <p:pic>
        <p:nvPicPr>
          <p:cNvPr id="19" name="Immagine 18" descr="Immagine che contiene testo, Carattere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D5F3BF84-8D0F-BE4A-73F5-5495219FA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8" b="13259"/>
          <a:stretch>
            <a:fillRect/>
          </a:stretch>
        </p:blipFill>
        <p:spPr>
          <a:xfrm>
            <a:off x="-934329" y="1724934"/>
            <a:ext cx="7427514" cy="1162683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536678A-B0BC-408A-9409-7BDC119CC30B}"/>
              </a:ext>
            </a:extLst>
          </p:cNvPr>
          <p:cNvSpPr txBox="1"/>
          <p:nvPr/>
        </p:nvSpPr>
        <p:spPr>
          <a:xfrm>
            <a:off x="298655" y="5308711"/>
            <a:ext cx="1824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Stefano Corelli</a:t>
            </a:r>
          </a:p>
          <a:p>
            <a:r>
              <a:rPr lang="it-IT" dirty="0"/>
              <a:t>Elisa </a:t>
            </a:r>
            <a:r>
              <a:rPr lang="it-IT" dirty="0" err="1"/>
              <a:t>Sterpu</a:t>
            </a:r>
            <a:endParaRPr lang="it-IT" dirty="0"/>
          </a:p>
          <a:p>
            <a:r>
              <a:rPr lang="it-IT" dirty="0"/>
              <a:t>Mattia Bernabè</a:t>
            </a:r>
          </a:p>
          <a:p>
            <a:r>
              <a:rPr lang="it-IT" dirty="0"/>
              <a:t>Nicolas Venturi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300937E-856A-4F48-9F78-13A04B90C081}"/>
              </a:ext>
            </a:extLst>
          </p:cNvPr>
          <p:cNvSpPr txBox="1"/>
          <p:nvPr/>
        </p:nvSpPr>
        <p:spPr>
          <a:xfrm>
            <a:off x="7005597" y="6255700"/>
            <a:ext cx="501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Embedded Software for the Internet of </a:t>
            </a:r>
            <a:r>
              <a:rPr lang="it-IT" dirty="0" err="1"/>
              <a:t>Things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61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70000">
              <a:srgbClr val="BCF0E6"/>
            </a:gs>
            <a:gs pos="94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225E5B-4D39-4B35-8E24-790C81645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E91BD27-0A21-43ED-80E7-0A40F57C8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9532" y="468754"/>
            <a:ext cx="6329420" cy="6389247"/>
          </a:xfrm>
          <a:custGeom>
            <a:avLst/>
            <a:gdLst>
              <a:gd name="connsiteX0" fmla="*/ 767991 w 6329420"/>
              <a:gd name="connsiteY0" fmla="*/ 731396 h 6389247"/>
              <a:gd name="connsiteX1" fmla="*/ 1299514 w 6329420"/>
              <a:gd name="connsiteY1" fmla="*/ 1262919 h 6389247"/>
              <a:gd name="connsiteX2" fmla="*/ 767991 w 6329420"/>
              <a:gd name="connsiteY2" fmla="*/ 1794442 h 6389247"/>
              <a:gd name="connsiteX3" fmla="*/ 236469 w 6329420"/>
              <a:gd name="connsiteY3" fmla="*/ 1262919 h 6389247"/>
              <a:gd name="connsiteX4" fmla="*/ 767991 w 6329420"/>
              <a:gd name="connsiteY4" fmla="*/ 731396 h 6389247"/>
              <a:gd name="connsiteX5" fmla="*/ 2926094 w 6329420"/>
              <a:gd name="connsiteY5" fmla="*/ 324026 h 6389247"/>
              <a:gd name="connsiteX6" fmla="*/ 3207855 w 6329420"/>
              <a:gd name="connsiteY6" fmla="*/ 605787 h 6389247"/>
              <a:gd name="connsiteX7" fmla="*/ 2926094 w 6329420"/>
              <a:gd name="connsiteY7" fmla="*/ 887548 h 6389247"/>
              <a:gd name="connsiteX8" fmla="*/ 2644333 w 6329420"/>
              <a:gd name="connsiteY8" fmla="*/ 605787 h 6389247"/>
              <a:gd name="connsiteX9" fmla="*/ 2926094 w 6329420"/>
              <a:gd name="connsiteY9" fmla="*/ 324026 h 6389247"/>
              <a:gd name="connsiteX10" fmla="*/ 5761439 w 6329420"/>
              <a:gd name="connsiteY10" fmla="*/ 17664 h 6389247"/>
              <a:gd name="connsiteX11" fmla="*/ 5784727 w 6329420"/>
              <a:gd name="connsiteY11" fmla="*/ 18309 h 6389247"/>
              <a:gd name="connsiteX12" fmla="*/ 6232947 w 6329420"/>
              <a:gd name="connsiteY12" fmla="*/ 102447 h 6389247"/>
              <a:gd name="connsiteX13" fmla="*/ 6329420 w 6329420"/>
              <a:gd name="connsiteY13" fmla="*/ 159335 h 6389247"/>
              <a:gd name="connsiteX14" fmla="*/ 6329420 w 6329420"/>
              <a:gd name="connsiteY14" fmla="*/ 6389247 h 6389247"/>
              <a:gd name="connsiteX15" fmla="*/ 3180387 w 6329420"/>
              <a:gd name="connsiteY15" fmla="*/ 6389247 h 6389247"/>
              <a:gd name="connsiteX16" fmla="*/ 2702967 w 6329420"/>
              <a:gd name="connsiteY16" fmla="*/ 6389247 h 6389247"/>
              <a:gd name="connsiteX17" fmla="*/ 1013739 w 6329420"/>
              <a:gd name="connsiteY17" fmla="*/ 6389247 h 6389247"/>
              <a:gd name="connsiteX18" fmla="*/ 1024183 w 6329420"/>
              <a:gd name="connsiteY18" fmla="*/ 6281366 h 6389247"/>
              <a:gd name="connsiteX19" fmla="*/ 903050 w 6329420"/>
              <a:gd name="connsiteY19" fmla="*/ 5588470 h 6389247"/>
              <a:gd name="connsiteX20" fmla="*/ 273230 w 6329420"/>
              <a:gd name="connsiteY20" fmla="*/ 5151559 h 6389247"/>
              <a:gd name="connsiteX21" fmla="*/ 40189 w 6329420"/>
              <a:gd name="connsiteY21" fmla="*/ 4431326 h 6389247"/>
              <a:gd name="connsiteX22" fmla="*/ 467268 w 6329420"/>
              <a:gd name="connsiteY22" fmla="*/ 3598198 h 6389247"/>
              <a:gd name="connsiteX23" fmla="*/ 3203 w 6329420"/>
              <a:gd name="connsiteY23" fmla="*/ 2797063 h 6389247"/>
              <a:gd name="connsiteX24" fmla="*/ 345913 w 6329420"/>
              <a:gd name="connsiteY24" fmla="*/ 2096653 h 6389247"/>
              <a:gd name="connsiteX25" fmla="*/ 1552774 w 6329420"/>
              <a:gd name="connsiteY25" fmla="*/ 2014542 h 6389247"/>
              <a:gd name="connsiteX26" fmla="*/ 1737708 w 6329420"/>
              <a:gd name="connsiteY26" fmla="*/ 1339596 h 6389247"/>
              <a:gd name="connsiteX27" fmla="*/ 1365343 w 6329420"/>
              <a:gd name="connsiteY27" fmla="*/ 604294 h 6389247"/>
              <a:gd name="connsiteX28" fmla="*/ 1784365 w 6329420"/>
              <a:gd name="connsiteY28" fmla="*/ 110735 h 6389247"/>
              <a:gd name="connsiteX29" fmla="*/ 1881062 w 6329420"/>
              <a:gd name="connsiteY29" fmla="*/ 100098 h 6389247"/>
              <a:gd name="connsiteX30" fmla="*/ 2326675 w 6329420"/>
              <a:gd name="connsiteY30" fmla="*/ 311301 h 6389247"/>
              <a:gd name="connsiteX31" fmla="*/ 2585018 w 6329420"/>
              <a:gd name="connsiteY31" fmla="*/ 1190279 h 6389247"/>
              <a:gd name="connsiteX32" fmla="*/ 2694528 w 6329420"/>
              <a:gd name="connsiteY32" fmla="*/ 1338063 h 6389247"/>
              <a:gd name="connsiteX33" fmla="*/ 2982926 w 6329420"/>
              <a:gd name="connsiteY33" fmla="*/ 1306959 h 6389247"/>
              <a:gd name="connsiteX34" fmla="*/ 3354163 w 6329420"/>
              <a:gd name="connsiteY34" fmla="*/ 881733 h 6389247"/>
              <a:gd name="connsiteX35" fmla="*/ 4299539 w 6329420"/>
              <a:gd name="connsiteY35" fmla="*/ 1304623 h 6389247"/>
              <a:gd name="connsiteX36" fmla="*/ 4625167 w 6329420"/>
              <a:gd name="connsiteY36" fmla="*/ 991486 h 6389247"/>
              <a:gd name="connsiteX37" fmla="*/ 4692533 w 6329420"/>
              <a:gd name="connsiteY37" fmla="*/ 854498 h 6389247"/>
              <a:gd name="connsiteX38" fmla="*/ 5607288 w 6329420"/>
              <a:gd name="connsiteY38" fmla="*/ 28863 h 6389247"/>
              <a:gd name="connsiteX39" fmla="*/ 5761439 w 6329420"/>
              <a:gd name="connsiteY39" fmla="*/ 17664 h 6389247"/>
              <a:gd name="connsiteX40" fmla="*/ 4156539 w 6329420"/>
              <a:gd name="connsiteY40" fmla="*/ 0 h 6389247"/>
              <a:gd name="connsiteX41" fmla="*/ 4663751 w 6329420"/>
              <a:gd name="connsiteY41" fmla="*/ 507212 h 6389247"/>
              <a:gd name="connsiteX42" fmla="*/ 4156539 w 6329420"/>
              <a:gd name="connsiteY42" fmla="*/ 1014424 h 6389247"/>
              <a:gd name="connsiteX43" fmla="*/ 3649327 w 6329420"/>
              <a:gd name="connsiteY43" fmla="*/ 507212 h 6389247"/>
              <a:gd name="connsiteX44" fmla="*/ 4156539 w 6329420"/>
              <a:gd name="connsiteY44" fmla="*/ 0 h 638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29420" h="6389247">
                <a:moveTo>
                  <a:pt x="767991" y="731396"/>
                </a:moveTo>
                <a:cubicBezTo>
                  <a:pt x="1061543" y="731396"/>
                  <a:pt x="1299514" y="969367"/>
                  <a:pt x="1299514" y="1262919"/>
                </a:cubicBezTo>
                <a:cubicBezTo>
                  <a:pt x="1299514" y="1556471"/>
                  <a:pt x="1061543" y="1794442"/>
                  <a:pt x="767991" y="1794442"/>
                </a:cubicBezTo>
                <a:cubicBezTo>
                  <a:pt x="474439" y="1794442"/>
                  <a:pt x="236469" y="1556471"/>
                  <a:pt x="236469" y="1262919"/>
                </a:cubicBezTo>
                <a:cubicBezTo>
                  <a:pt x="236469" y="969367"/>
                  <a:pt x="474439" y="731396"/>
                  <a:pt x="767991" y="731396"/>
                </a:cubicBezTo>
                <a:close/>
                <a:moveTo>
                  <a:pt x="2926094" y="324026"/>
                </a:moveTo>
                <a:cubicBezTo>
                  <a:pt x="3081706" y="324026"/>
                  <a:pt x="3207855" y="450175"/>
                  <a:pt x="3207855" y="605787"/>
                </a:cubicBezTo>
                <a:cubicBezTo>
                  <a:pt x="3207855" y="761399"/>
                  <a:pt x="3081706" y="887548"/>
                  <a:pt x="2926094" y="887548"/>
                </a:cubicBezTo>
                <a:cubicBezTo>
                  <a:pt x="2770482" y="887548"/>
                  <a:pt x="2644333" y="761399"/>
                  <a:pt x="2644333" y="605787"/>
                </a:cubicBezTo>
                <a:cubicBezTo>
                  <a:pt x="2644333" y="450175"/>
                  <a:pt x="2770482" y="324026"/>
                  <a:pt x="2926094" y="324026"/>
                </a:cubicBezTo>
                <a:close/>
                <a:moveTo>
                  <a:pt x="5761439" y="17664"/>
                </a:moveTo>
                <a:lnTo>
                  <a:pt x="5784727" y="18309"/>
                </a:lnTo>
                <a:cubicBezTo>
                  <a:pt x="5972924" y="25037"/>
                  <a:pt x="6119949" y="54449"/>
                  <a:pt x="6232947" y="102447"/>
                </a:cubicBezTo>
                <a:lnTo>
                  <a:pt x="6329420" y="159335"/>
                </a:lnTo>
                <a:lnTo>
                  <a:pt x="6329420" y="6389247"/>
                </a:lnTo>
                <a:lnTo>
                  <a:pt x="3180387" y="6389247"/>
                </a:lnTo>
                <a:lnTo>
                  <a:pt x="2702967" y="6389247"/>
                </a:lnTo>
                <a:lnTo>
                  <a:pt x="1013739" y="6389247"/>
                </a:lnTo>
                <a:lnTo>
                  <a:pt x="1024183" y="6281366"/>
                </a:lnTo>
                <a:cubicBezTo>
                  <a:pt x="1049848" y="6046008"/>
                  <a:pt x="1072512" y="5801284"/>
                  <a:pt x="903050" y="5588470"/>
                </a:cubicBezTo>
                <a:cubicBezTo>
                  <a:pt x="704901" y="5339877"/>
                  <a:pt x="494907" y="5451483"/>
                  <a:pt x="273230" y="5151559"/>
                </a:cubicBezTo>
                <a:cubicBezTo>
                  <a:pt x="109328" y="4929882"/>
                  <a:pt x="-26532" y="4726254"/>
                  <a:pt x="40189" y="4431326"/>
                </a:cubicBezTo>
                <a:cubicBezTo>
                  <a:pt x="129472" y="4036881"/>
                  <a:pt x="470813" y="3882974"/>
                  <a:pt x="467268" y="3598198"/>
                </a:cubicBezTo>
                <a:cubicBezTo>
                  <a:pt x="463239" y="3255890"/>
                  <a:pt x="44217" y="3187318"/>
                  <a:pt x="3203" y="2797063"/>
                </a:cubicBezTo>
                <a:cubicBezTo>
                  <a:pt x="-23550" y="2542509"/>
                  <a:pt x="119641" y="2237671"/>
                  <a:pt x="345913" y="2096653"/>
                </a:cubicBezTo>
                <a:cubicBezTo>
                  <a:pt x="762919" y="1836457"/>
                  <a:pt x="1233029" y="2275545"/>
                  <a:pt x="1552774" y="2014542"/>
                </a:cubicBezTo>
                <a:cubicBezTo>
                  <a:pt x="1743751" y="1858617"/>
                  <a:pt x="1774856" y="1540160"/>
                  <a:pt x="1737708" y="1339596"/>
                </a:cubicBezTo>
                <a:cubicBezTo>
                  <a:pt x="1666877" y="957721"/>
                  <a:pt x="1353739" y="895190"/>
                  <a:pt x="1365343" y="604294"/>
                </a:cubicBezTo>
                <a:cubicBezTo>
                  <a:pt x="1373885" y="388094"/>
                  <a:pt x="1557287" y="161098"/>
                  <a:pt x="1784365" y="110735"/>
                </a:cubicBezTo>
                <a:cubicBezTo>
                  <a:pt x="1816113" y="103643"/>
                  <a:pt x="1848539" y="100098"/>
                  <a:pt x="1881062" y="100098"/>
                </a:cubicBezTo>
                <a:cubicBezTo>
                  <a:pt x="2100564" y="100098"/>
                  <a:pt x="2273329" y="261260"/>
                  <a:pt x="2326675" y="311301"/>
                </a:cubicBezTo>
                <a:cubicBezTo>
                  <a:pt x="2579216" y="547161"/>
                  <a:pt x="2379374" y="836206"/>
                  <a:pt x="2585018" y="1190279"/>
                </a:cubicBezTo>
                <a:cubicBezTo>
                  <a:pt x="2616968" y="1242737"/>
                  <a:pt x="2653624" y="1292213"/>
                  <a:pt x="2694528" y="1338063"/>
                </a:cubicBezTo>
                <a:cubicBezTo>
                  <a:pt x="2775108" y="1429685"/>
                  <a:pt x="2925230" y="1413569"/>
                  <a:pt x="2982926" y="1306959"/>
                </a:cubicBezTo>
                <a:cubicBezTo>
                  <a:pt x="3078253" y="1130728"/>
                  <a:pt x="3169390" y="933143"/>
                  <a:pt x="3354163" y="881733"/>
                </a:cubicBezTo>
                <a:cubicBezTo>
                  <a:pt x="3713394" y="781733"/>
                  <a:pt x="3927255" y="1375615"/>
                  <a:pt x="4299539" y="1304623"/>
                </a:cubicBezTo>
                <a:cubicBezTo>
                  <a:pt x="4454094" y="1275131"/>
                  <a:pt x="4543700" y="1148457"/>
                  <a:pt x="4625167" y="991486"/>
                </a:cubicBezTo>
                <a:cubicBezTo>
                  <a:pt x="4647810" y="947730"/>
                  <a:pt x="4669890" y="901637"/>
                  <a:pt x="4692533" y="854498"/>
                </a:cubicBezTo>
                <a:cubicBezTo>
                  <a:pt x="4762477" y="605422"/>
                  <a:pt x="4865621" y="105095"/>
                  <a:pt x="5607288" y="28863"/>
                </a:cubicBezTo>
                <a:cubicBezTo>
                  <a:pt x="5658191" y="20163"/>
                  <a:pt x="5709812" y="16455"/>
                  <a:pt x="5761439" y="17664"/>
                </a:cubicBezTo>
                <a:close/>
                <a:moveTo>
                  <a:pt x="4156539" y="0"/>
                </a:moveTo>
                <a:cubicBezTo>
                  <a:pt x="4436664" y="0"/>
                  <a:pt x="4663751" y="227087"/>
                  <a:pt x="4663751" y="507212"/>
                </a:cubicBezTo>
                <a:cubicBezTo>
                  <a:pt x="4663751" y="787337"/>
                  <a:pt x="4436664" y="1014424"/>
                  <a:pt x="4156539" y="1014424"/>
                </a:cubicBezTo>
                <a:cubicBezTo>
                  <a:pt x="3876414" y="1014424"/>
                  <a:pt x="3649327" y="787337"/>
                  <a:pt x="3649327" y="507212"/>
                </a:cubicBezTo>
                <a:cubicBezTo>
                  <a:pt x="3649327" y="227087"/>
                  <a:pt x="3876414" y="0"/>
                  <a:pt x="4156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16DD07-DBDC-4483-2C7A-7B9E8E003869}"/>
              </a:ext>
            </a:extLst>
          </p:cNvPr>
          <p:cNvSpPr txBox="1"/>
          <p:nvPr/>
        </p:nvSpPr>
        <p:spPr>
          <a:xfrm>
            <a:off x="277792" y="468754"/>
            <a:ext cx="4232476" cy="899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2EA0FBE-46C9-E904-8501-007226221CEF}"/>
              </a:ext>
            </a:extLst>
          </p:cNvPr>
          <p:cNvSpPr txBox="1"/>
          <p:nvPr/>
        </p:nvSpPr>
        <p:spPr>
          <a:xfrm>
            <a:off x="952424" y="2622154"/>
            <a:ext cx="4232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Four</a:t>
            </a:r>
            <a:r>
              <a:rPr lang="it-IT" dirty="0"/>
              <a:t> easy-to-navigate </a:t>
            </a:r>
            <a:r>
              <a:rPr lang="it-IT" dirty="0" err="1"/>
              <a:t>modes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Ambient </a:t>
            </a:r>
            <a:r>
              <a:rPr lang="it-IT" dirty="0" err="1"/>
              <a:t>heat</a:t>
            </a:r>
            <a:r>
              <a:rPr lang="it-IT" dirty="0"/>
              <a:t> &amp;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Light </a:t>
            </a:r>
            <a:r>
              <a:rPr lang="it-IT" dirty="0" err="1"/>
              <a:t>intensity</a:t>
            </a:r>
            <a:r>
              <a:rPr lang="it-IT" dirty="0"/>
              <a:t> &amp; </a:t>
            </a:r>
            <a:r>
              <a:rPr lang="it-IT" dirty="0" err="1"/>
              <a:t>illumination</a:t>
            </a:r>
            <a:r>
              <a:rPr lang="it-IT" dirty="0"/>
              <a:t>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alerts</a:t>
            </a:r>
            <a:r>
              <a:rPr lang="it-IT" dirty="0"/>
              <a:t> </a:t>
            </a:r>
          </a:p>
        </p:txBody>
      </p:sp>
      <p:pic>
        <p:nvPicPr>
          <p:cNvPr id="23" name="Immagine 22" descr="Immagine che contiene testo, elettronica, Ingegneria elettronica, Componente di circuito&#10;&#10;Il contenuto generato dall'IA potrebbe non essere corretto.">
            <a:extLst>
              <a:ext uri="{FF2B5EF4-FFF2-40B4-BE49-F238E27FC236}">
                <a16:creationId xmlns:a16="http://schemas.microsoft.com/office/drawing/2014/main" id="{9AE439B0-F025-24DA-0CF0-51C5DF8DA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8552" y="-474955"/>
            <a:ext cx="4738629" cy="8424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Immagine 26" descr="Immagine che contiene luce&#10;&#10;Il contenuto generato dall'IA potrebbe non essere corretto.">
            <a:extLst>
              <a:ext uri="{FF2B5EF4-FFF2-40B4-BE49-F238E27FC236}">
                <a16:creationId xmlns:a16="http://schemas.microsoft.com/office/drawing/2014/main" id="{4B928CDE-27C7-208F-27B9-2CC701E8F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620" y="1230630"/>
            <a:ext cx="453043" cy="16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0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elettronica, Ingegneria elettronica,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EF5D436B-F7C6-9D12-4C0A-2BA42CAB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22" t="32610" r="41025" b="-2306"/>
          <a:stretch>
            <a:fillRect/>
          </a:stretch>
        </p:blipFill>
        <p:spPr>
          <a:xfrm>
            <a:off x="-254000" y="3241676"/>
            <a:ext cx="4426718" cy="3301335"/>
          </a:xfrm>
          <a:prstGeom prst="teardrop">
            <a:avLst>
              <a:gd name="adj" fmla="val 54015"/>
            </a:avLst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6DD488-3CBA-CABF-D42A-BDD18A1E45EF}"/>
              </a:ext>
            </a:extLst>
          </p:cNvPr>
          <p:cNvSpPr txBox="1"/>
          <p:nvPr/>
        </p:nvSpPr>
        <p:spPr>
          <a:xfrm>
            <a:off x="5765343" y="344556"/>
            <a:ext cx="64931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0" i="0" u="none" strike="noStrike" dirty="0">
                <a:effectLst/>
                <a:latin typeface="+mj-lt"/>
              </a:rPr>
              <a:t>Software-Hardware Interaction</a:t>
            </a:r>
            <a:endParaRPr lang="it-IT" sz="3200" dirty="0">
              <a:latin typeface="+mj-lt"/>
            </a:endParaRPr>
          </a:p>
        </p:txBody>
      </p:sp>
      <p:pic>
        <p:nvPicPr>
          <p:cNvPr id="8" name="Immagine 7" descr="Immagine che contiene elettronica, Ingegneria elettronica,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C0527849-25F9-016D-EA2B-3F0CDF35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5" t="-7602" r="-12942" b="35623"/>
          <a:stretch>
            <a:fillRect/>
          </a:stretch>
        </p:blipFill>
        <p:spPr>
          <a:xfrm>
            <a:off x="2560325" y="1109252"/>
            <a:ext cx="4882462" cy="3747804"/>
          </a:xfrm>
          <a:prstGeom prst="teardrop">
            <a:avLst>
              <a:gd name="adj" fmla="val 8782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66349FC2-59AD-456D-4521-9A4EEDF62A6A}"/>
              </a:ext>
            </a:extLst>
          </p:cNvPr>
          <p:cNvCxnSpPr/>
          <p:nvPr/>
        </p:nvCxnSpPr>
        <p:spPr>
          <a:xfrm>
            <a:off x="2062828" y="6055940"/>
            <a:ext cx="8674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8677465-4A3E-9B75-0130-78F2719FCA35}"/>
              </a:ext>
            </a:extLst>
          </p:cNvPr>
          <p:cNvSpPr txBox="1"/>
          <p:nvPr/>
        </p:nvSpPr>
        <p:spPr>
          <a:xfrm>
            <a:off x="3012999" y="5871274"/>
            <a:ext cx="53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Pir</a:t>
            </a:r>
            <a:endParaRPr lang="it-IT" dirty="0"/>
          </a:p>
        </p:txBody>
      </p:sp>
      <p:pic>
        <p:nvPicPr>
          <p:cNvPr id="50" name="Immagine 49" descr="Immagine che contiene elettronica, Ingegneria elettronica,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C7402B34-1F3B-C7A6-FDBE-9649593D1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7" t="17069" r="45394" b="59320"/>
          <a:stretch>
            <a:fillRect/>
          </a:stretch>
        </p:blipFill>
        <p:spPr>
          <a:xfrm>
            <a:off x="7856513" y="1468136"/>
            <a:ext cx="995680" cy="99568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DE84F26-C91D-2E06-0A1C-B5BAE39F6B88}"/>
              </a:ext>
            </a:extLst>
          </p:cNvPr>
          <p:cNvSpPr txBox="1"/>
          <p:nvPr/>
        </p:nvSpPr>
        <p:spPr>
          <a:xfrm>
            <a:off x="9011920" y="1781310"/>
            <a:ext cx="1755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Select Button</a:t>
            </a:r>
          </a:p>
        </p:txBody>
      </p:sp>
      <p:pic>
        <p:nvPicPr>
          <p:cNvPr id="52" name="Immagine 51" descr="Immagine che contiene elettronica, Ingegneria elettronica,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24EB9B86-2CA2-D7D4-3AFB-1AC033F99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3" t="17178" r="4666" b="59016"/>
          <a:stretch>
            <a:fillRect/>
          </a:stretch>
        </p:blipFill>
        <p:spPr>
          <a:xfrm>
            <a:off x="8052092" y="2822700"/>
            <a:ext cx="604521" cy="12395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EE2422A-7696-91D3-42DE-325D4C42997C}"/>
              </a:ext>
            </a:extLst>
          </p:cNvPr>
          <p:cNvSpPr txBox="1"/>
          <p:nvPr/>
        </p:nvSpPr>
        <p:spPr>
          <a:xfrm>
            <a:off x="9011919" y="3088517"/>
            <a:ext cx="1755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Interactions </a:t>
            </a:r>
            <a:r>
              <a:rPr lang="it-IT" sz="2000" dirty="0" err="1"/>
              <a:t>buttons</a:t>
            </a:r>
            <a:endParaRPr lang="it-IT" sz="2000" dirty="0"/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84F62EBC-A14B-6A0C-4493-5C39FB92068D}"/>
              </a:ext>
            </a:extLst>
          </p:cNvPr>
          <p:cNvCxnSpPr/>
          <p:nvPr/>
        </p:nvCxnSpPr>
        <p:spPr>
          <a:xfrm flipH="1" flipV="1">
            <a:off x="6435524" y="3009418"/>
            <a:ext cx="1420989" cy="4195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C036E98D-6E22-4AF2-78CB-ABDF955985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08116" y="1965976"/>
            <a:ext cx="4388671" cy="450426"/>
          </a:xfrm>
          <a:prstGeom prst="bentConnector3">
            <a:avLst>
              <a:gd name="adj1" fmla="val 9984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7" name="CasellaDiTesto 2056">
            <a:extLst>
              <a:ext uri="{FF2B5EF4-FFF2-40B4-BE49-F238E27FC236}">
                <a16:creationId xmlns:a16="http://schemas.microsoft.com/office/drawing/2014/main" id="{E84DAFA9-D7F3-6456-F96C-2E81654601C5}"/>
              </a:ext>
            </a:extLst>
          </p:cNvPr>
          <p:cNvSpPr txBox="1"/>
          <p:nvPr/>
        </p:nvSpPr>
        <p:spPr>
          <a:xfrm>
            <a:off x="4643420" y="5594275"/>
            <a:ext cx="25025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Led 1</a:t>
            </a:r>
            <a:r>
              <a:rPr lang="it-IT" dirty="0"/>
              <a:t>: </a:t>
            </a:r>
          </a:p>
          <a:p>
            <a:r>
              <a:rPr lang="it-IT" dirty="0" err="1"/>
              <a:t>Movement</a:t>
            </a:r>
            <a:r>
              <a:rPr lang="it-IT" dirty="0"/>
              <a:t> </a:t>
            </a:r>
            <a:r>
              <a:rPr lang="it-IT" dirty="0" err="1"/>
              <a:t>detected</a:t>
            </a:r>
            <a:endParaRPr lang="it-IT" dirty="0"/>
          </a:p>
        </p:txBody>
      </p:sp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15F0A8F2-F9CF-1AEA-D73B-A993C2648322}"/>
              </a:ext>
            </a:extLst>
          </p:cNvPr>
          <p:cNvSpPr txBox="1"/>
          <p:nvPr/>
        </p:nvSpPr>
        <p:spPr>
          <a:xfrm>
            <a:off x="7696787" y="4651200"/>
            <a:ext cx="27848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Led 2</a:t>
            </a:r>
            <a:r>
              <a:rPr lang="it-IT" dirty="0"/>
              <a:t>:</a:t>
            </a:r>
          </a:p>
          <a:p>
            <a:r>
              <a:rPr lang="it-IT" dirty="0"/>
              <a:t>Yellow – </a:t>
            </a:r>
            <a:r>
              <a:rPr lang="it-IT" dirty="0" err="1"/>
              <a:t>earthquake</a:t>
            </a:r>
            <a:endParaRPr lang="it-IT" dirty="0"/>
          </a:p>
          <a:p>
            <a:r>
              <a:rPr lang="it-IT" dirty="0"/>
              <a:t>Red – high temperature</a:t>
            </a:r>
          </a:p>
          <a:p>
            <a:r>
              <a:rPr lang="it-IT" dirty="0"/>
              <a:t>Blu – low temperature</a:t>
            </a:r>
          </a:p>
        </p:txBody>
      </p:sp>
      <p:cxnSp>
        <p:nvCxnSpPr>
          <p:cNvPr id="2060" name="Connettore a gomito 2059">
            <a:extLst>
              <a:ext uri="{FF2B5EF4-FFF2-40B4-BE49-F238E27FC236}">
                <a16:creationId xmlns:a16="http://schemas.microsoft.com/office/drawing/2014/main" id="{04EE551D-8227-3B3D-4C3B-2A602AD460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51044" y="4643763"/>
            <a:ext cx="1233726" cy="667295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62" name="Connettore a gomito 2061">
            <a:extLst>
              <a:ext uri="{FF2B5EF4-FFF2-40B4-BE49-F238E27FC236}">
                <a16:creationId xmlns:a16="http://schemas.microsoft.com/office/drawing/2014/main" id="{F67E4E12-EB28-41D3-08F5-678BB1AEC8B4}"/>
              </a:ext>
            </a:extLst>
          </p:cNvPr>
          <p:cNvCxnSpPr>
            <a:cxnSpLocks/>
          </p:cNvCxnSpPr>
          <p:nvPr/>
        </p:nvCxnSpPr>
        <p:spPr>
          <a:xfrm>
            <a:off x="4987434" y="4243690"/>
            <a:ext cx="2656950" cy="613366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64" name="Ovale 2063">
            <a:extLst>
              <a:ext uri="{FF2B5EF4-FFF2-40B4-BE49-F238E27FC236}">
                <a16:creationId xmlns:a16="http://schemas.microsoft.com/office/drawing/2014/main" id="{5CF590B0-7E94-D50F-11F7-D8E5B82F7874}"/>
              </a:ext>
            </a:extLst>
          </p:cNvPr>
          <p:cNvSpPr/>
          <p:nvPr/>
        </p:nvSpPr>
        <p:spPr>
          <a:xfrm>
            <a:off x="4241600" y="4156710"/>
            <a:ext cx="185316" cy="173960"/>
          </a:xfrm>
          <a:prstGeom prst="ellipse">
            <a:avLst/>
          </a:prstGeom>
          <a:noFill/>
          <a:ln>
            <a:solidFill>
              <a:srgbClr val="794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69" name="Ovale 2068">
            <a:extLst>
              <a:ext uri="{FF2B5EF4-FFF2-40B4-BE49-F238E27FC236}">
                <a16:creationId xmlns:a16="http://schemas.microsoft.com/office/drawing/2014/main" id="{3FA4BD6E-D278-275E-5344-40C31B8FA4ED}"/>
              </a:ext>
            </a:extLst>
          </p:cNvPr>
          <p:cNvSpPr/>
          <p:nvPr/>
        </p:nvSpPr>
        <p:spPr>
          <a:xfrm>
            <a:off x="4771494" y="4179797"/>
            <a:ext cx="185316" cy="173960"/>
          </a:xfrm>
          <a:prstGeom prst="ellipse">
            <a:avLst/>
          </a:prstGeom>
          <a:noFill/>
          <a:ln>
            <a:solidFill>
              <a:srgbClr val="E69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55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45000"/>
                <a:lumOff val="55000"/>
              </a:schemeClr>
            </a:gs>
            <a:gs pos="100000">
              <a:schemeClr val="bg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FF1517-3BE7-0584-BD7F-B12F030ED501}"/>
              </a:ext>
            </a:extLst>
          </p:cNvPr>
          <p:cNvSpPr txBox="1"/>
          <p:nvPr/>
        </p:nvSpPr>
        <p:spPr>
          <a:xfrm>
            <a:off x="270687" y="232967"/>
            <a:ext cx="8687622" cy="772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Software Architecture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B03EC79-CDA8-0143-BE71-220418F742B1}"/>
              </a:ext>
            </a:extLst>
          </p:cNvPr>
          <p:cNvGrpSpPr/>
          <p:nvPr/>
        </p:nvGrpSpPr>
        <p:grpSpPr>
          <a:xfrm>
            <a:off x="1521454" y="3146400"/>
            <a:ext cx="6862734" cy="3972069"/>
            <a:chOff x="-1481243" y="1291842"/>
            <a:chExt cx="8424229" cy="4875844"/>
          </a:xfrm>
        </p:grpSpPr>
        <p:pic>
          <p:nvPicPr>
            <p:cNvPr id="3" name="Immagine 2" descr="Immagine che contiene testo, elettronica, Ingegneria elettronica, Componente di circuito&#10;&#10;Il contenuto generato dall'IA potrebbe non essere corretto.">
              <a:extLst>
                <a:ext uri="{FF2B5EF4-FFF2-40B4-BE49-F238E27FC236}">
                  <a16:creationId xmlns:a16="http://schemas.microsoft.com/office/drawing/2014/main" id="{051B52F4-B85C-DD4B-9DE5-01063316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20000"/>
                      </a14:imgEffect>
                      <a14:imgEffect>
                        <a14:brightnessContrast contras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1557" y="-413743"/>
              <a:ext cx="4738629" cy="842422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magine 3" descr="Immagine che contiene luce&#10;&#10;Il contenuto generato dall'IA potrebbe non essere corretto.">
              <a:extLst>
                <a:ext uri="{FF2B5EF4-FFF2-40B4-BE49-F238E27FC236}">
                  <a16:creationId xmlns:a16="http://schemas.microsoft.com/office/drawing/2014/main" id="{612D674E-6349-E6E4-0579-34114762E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625" y="1291842"/>
              <a:ext cx="453043" cy="1661160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79B3946C-F8A6-C1E3-73CA-533FBC870470}"/>
                  </a:ext>
                </a:extLst>
              </p14:cNvPr>
              <p14:cNvContentPartPr/>
              <p14:nvPr/>
            </p14:nvContentPartPr>
            <p14:xfrm>
              <a:off x="2163825" y="1410960"/>
              <a:ext cx="57600" cy="10692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79B3946C-F8A6-C1E3-73CA-533FBC8704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5825" y="1393320"/>
                <a:ext cx="932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59D9723-FADC-4B2B-5BBD-6DDD47DD6D6D}"/>
                  </a:ext>
                </a:extLst>
              </p14:cNvPr>
              <p14:cNvContentPartPr/>
              <p14:nvPr/>
            </p14:nvContentPartPr>
            <p14:xfrm>
              <a:off x="2188665" y="1406280"/>
              <a:ext cx="159840" cy="12564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59D9723-FADC-4B2B-5BBD-6DDD47DD6D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0665" y="1388280"/>
                <a:ext cx="19548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po 13">
            <a:extLst>
              <a:ext uri="{FF2B5EF4-FFF2-40B4-BE49-F238E27FC236}">
                <a16:creationId xmlns:a16="http://schemas.microsoft.com/office/drawing/2014/main" id="{6FC9646F-9DF4-97C4-08FC-52DC25CBC60F}"/>
              </a:ext>
            </a:extLst>
          </p:cNvPr>
          <p:cNvGrpSpPr/>
          <p:nvPr/>
        </p:nvGrpSpPr>
        <p:grpSpPr>
          <a:xfrm>
            <a:off x="2226825" y="1407720"/>
            <a:ext cx="124920" cy="11880"/>
            <a:chOff x="2226825" y="1407720"/>
            <a:chExt cx="124920" cy="1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0BCCC38D-2225-444F-B653-30CB946C6136}"/>
                    </a:ext>
                  </a:extLst>
                </p14:cNvPr>
                <p14:cNvContentPartPr/>
                <p14:nvPr/>
              </p14:nvContentPartPr>
              <p14:xfrm>
                <a:off x="2226825" y="1407720"/>
                <a:ext cx="124920" cy="1008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0BCCC38D-2225-444F-B653-30CB946C61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08825" y="1389720"/>
                  <a:ext cx="160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CAEEDF9E-1714-E043-5836-334261E74A56}"/>
                    </a:ext>
                  </a:extLst>
                </p14:cNvPr>
                <p14:cNvContentPartPr/>
                <p14:nvPr/>
              </p14:nvContentPartPr>
              <p14:xfrm>
                <a:off x="2263185" y="1419240"/>
                <a:ext cx="360" cy="360"/>
              </p14:xfrm>
            </p:contentPart>
          </mc:Choice>
          <mc:Fallback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CAEEDF9E-1714-E043-5836-334261E74A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45185" y="14012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8165D70F-DE33-8910-3DC8-4C73A1C238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80000">
            <a:off x="219395" y="1005633"/>
            <a:ext cx="4087579" cy="3077707"/>
          </a:xfrm>
          <a:prstGeom prst="rect">
            <a:avLst/>
          </a:prstGeom>
        </p:spPr>
      </p:pic>
      <p:cxnSp>
        <p:nvCxnSpPr>
          <p:cNvPr id="26" name="Connettore a gomito 25">
            <a:extLst>
              <a:ext uri="{FF2B5EF4-FFF2-40B4-BE49-F238E27FC236}">
                <a16:creationId xmlns:a16="http://schemas.microsoft.com/office/drawing/2014/main" id="{A3FDB767-9D6E-7112-6CB7-1D5EF32E1483}"/>
              </a:ext>
            </a:extLst>
          </p:cNvPr>
          <p:cNvCxnSpPr>
            <a:cxnSpLocks/>
          </p:cNvCxnSpPr>
          <p:nvPr/>
        </p:nvCxnSpPr>
        <p:spPr>
          <a:xfrm flipV="1">
            <a:off x="2927331" y="1209040"/>
            <a:ext cx="5456858" cy="1384819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FEC7D6-285F-0187-D586-FEA0A1A52E34}"/>
              </a:ext>
            </a:extLst>
          </p:cNvPr>
          <p:cNvSpPr txBox="1"/>
          <p:nvPr/>
        </p:nvSpPr>
        <p:spPr>
          <a:xfrm>
            <a:off x="8411954" y="1025332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Project Logo:</a:t>
            </a:r>
          </a:p>
          <a:p>
            <a:endParaRPr lang="it-IT" dirty="0"/>
          </a:p>
          <a:p>
            <a:r>
              <a:rPr lang="it-IT" sz="1600" dirty="0"/>
              <a:t>~3 sec </a:t>
            </a:r>
            <a:r>
              <a:rPr lang="it-IT" sz="1600" dirty="0" err="1"/>
              <a:t>then</a:t>
            </a:r>
            <a:r>
              <a:rPr lang="it-IT" sz="1600" dirty="0"/>
              <a:t> 4Q menu</a:t>
            </a:r>
          </a:p>
        </p:txBody>
      </p:sp>
      <p:sp>
        <p:nvSpPr>
          <p:cNvPr id="32" name="Freccia curva 31">
            <a:extLst>
              <a:ext uri="{FF2B5EF4-FFF2-40B4-BE49-F238E27FC236}">
                <a16:creationId xmlns:a16="http://schemas.microsoft.com/office/drawing/2014/main" id="{DAB0791C-D7DA-882D-1E06-670F4E7FA318}"/>
              </a:ext>
            </a:extLst>
          </p:cNvPr>
          <p:cNvSpPr/>
          <p:nvPr/>
        </p:nvSpPr>
        <p:spPr>
          <a:xfrm flipV="1">
            <a:off x="1979225" y="4001452"/>
            <a:ext cx="1161687" cy="1870095"/>
          </a:xfrm>
          <a:prstGeom prst="bentArrow">
            <a:avLst>
              <a:gd name="adj1" fmla="val 19922"/>
              <a:gd name="adj2" fmla="val 15939"/>
              <a:gd name="adj3" fmla="val 25000"/>
              <a:gd name="adj4" fmla="val 75000"/>
            </a:avLst>
          </a:prstGeom>
          <a:solidFill>
            <a:srgbClr val="9FE8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5CF7E25-8A77-0887-BB24-D28924E7CA67}"/>
              </a:ext>
            </a:extLst>
          </p:cNvPr>
          <p:cNvSpPr txBox="1"/>
          <p:nvPr/>
        </p:nvSpPr>
        <p:spPr>
          <a:xfrm rot="5400000">
            <a:off x="1162477" y="4755410"/>
            <a:ext cx="1870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After 3 sec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365A7AC-6D3D-A64A-AB00-73EBC2464A66}"/>
              </a:ext>
            </a:extLst>
          </p:cNvPr>
          <p:cNvSpPr txBox="1"/>
          <p:nvPr/>
        </p:nvSpPr>
        <p:spPr>
          <a:xfrm>
            <a:off x="7436915" y="3625508"/>
            <a:ext cx="19506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Thermometer</a:t>
            </a:r>
            <a:r>
              <a:rPr lang="it-IT" dirty="0"/>
              <a:t>:</a:t>
            </a:r>
          </a:p>
          <a:p>
            <a:endParaRPr lang="it-IT" sz="1600" dirty="0"/>
          </a:p>
          <a:p>
            <a:r>
              <a:rPr lang="it-IT" sz="1600" dirty="0"/>
              <a:t>in Celsius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D0678FC-6773-02B6-CA6F-5C5A2A7535EB}"/>
              </a:ext>
            </a:extLst>
          </p:cNvPr>
          <p:cNvSpPr txBox="1"/>
          <p:nvPr/>
        </p:nvSpPr>
        <p:spPr>
          <a:xfrm>
            <a:off x="9698900" y="3625508"/>
            <a:ext cx="1776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Light Sensor:</a:t>
            </a:r>
          </a:p>
          <a:p>
            <a:endParaRPr lang="it-IT" sz="1600" dirty="0"/>
          </a:p>
          <a:p>
            <a:r>
              <a:rPr lang="it-IT" sz="1600" dirty="0"/>
              <a:t>Light </a:t>
            </a:r>
            <a:r>
              <a:rPr lang="it-IT" sz="1600" dirty="0" err="1"/>
              <a:t>intesity</a:t>
            </a:r>
            <a:endParaRPr lang="it-IT" sz="16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845C9FD-3563-3863-C859-4EC229CE37AE}"/>
              </a:ext>
            </a:extLst>
          </p:cNvPr>
          <p:cNvSpPr txBox="1"/>
          <p:nvPr/>
        </p:nvSpPr>
        <p:spPr>
          <a:xfrm>
            <a:off x="7436915" y="4934080"/>
            <a:ext cx="19614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</a:t>
            </a:r>
            <a:r>
              <a:rPr lang="it-IT" dirty="0">
                <a:solidFill>
                  <a:srgbClr val="00FF00"/>
                </a:solidFill>
              </a:rPr>
              <a:t>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it-IT" dirty="0"/>
              <a:t> modifier:</a:t>
            </a:r>
          </a:p>
          <a:p>
            <a:endParaRPr lang="it-IT" sz="1600" dirty="0"/>
          </a:p>
          <a:p>
            <a:r>
              <a:rPr lang="it-IT" sz="1600" dirty="0" err="1"/>
              <a:t>select</a:t>
            </a:r>
            <a:r>
              <a:rPr lang="it-IT" sz="1600" dirty="0"/>
              <a:t> led color 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531E3B2-4C72-820A-DF1C-7B253D317F13}"/>
              </a:ext>
            </a:extLst>
          </p:cNvPr>
          <p:cNvSpPr txBox="1"/>
          <p:nvPr/>
        </p:nvSpPr>
        <p:spPr>
          <a:xfrm>
            <a:off x="9698900" y="4903302"/>
            <a:ext cx="1927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Clock:</a:t>
            </a:r>
          </a:p>
          <a:p>
            <a:endParaRPr lang="it-IT" dirty="0"/>
          </a:p>
          <a:p>
            <a:r>
              <a:rPr lang="it-IT" sz="1600" dirty="0"/>
              <a:t>time modifier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C0C48205-24D6-47F2-C3ED-F23A7A689513}"/>
              </a:ext>
            </a:extLst>
          </p:cNvPr>
          <p:cNvSpPr txBox="1"/>
          <p:nvPr/>
        </p:nvSpPr>
        <p:spPr>
          <a:xfrm>
            <a:off x="8750983" y="2715093"/>
            <a:ext cx="161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4Q menu</a:t>
            </a:r>
          </a:p>
        </p:txBody>
      </p:sp>
      <p:cxnSp>
        <p:nvCxnSpPr>
          <p:cNvPr id="92" name="Connettore a gomito 91">
            <a:extLst>
              <a:ext uri="{FF2B5EF4-FFF2-40B4-BE49-F238E27FC236}">
                <a16:creationId xmlns:a16="http://schemas.microsoft.com/office/drawing/2014/main" id="{957553A4-9BDE-3FCD-88C5-AE8651D275E6}"/>
              </a:ext>
            </a:extLst>
          </p:cNvPr>
          <p:cNvCxnSpPr/>
          <p:nvPr/>
        </p:nvCxnSpPr>
        <p:spPr>
          <a:xfrm flipV="1">
            <a:off x="4780237" y="3821038"/>
            <a:ext cx="2656678" cy="1365299"/>
          </a:xfrm>
          <a:prstGeom prst="bentConnector3">
            <a:avLst>
              <a:gd name="adj1" fmla="val 148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nettore a gomito 97">
            <a:extLst>
              <a:ext uri="{FF2B5EF4-FFF2-40B4-BE49-F238E27FC236}">
                <a16:creationId xmlns:a16="http://schemas.microsoft.com/office/drawing/2014/main" id="{4552B21A-15C8-219B-EB35-933A0697228B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H="1" flipV="1">
            <a:off x="7070990" y="1670077"/>
            <a:ext cx="1560831" cy="5471691"/>
          </a:xfrm>
          <a:prstGeom prst="bentConnector4">
            <a:avLst>
              <a:gd name="adj1" fmla="val -14646"/>
              <a:gd name="adj2" fmla="val 99897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9" name="Connettore a gomito 108">
            <a:extLst>
              <a:ext uri="{FF2B5EF4-FFF2-40B4-BE49-F238E27FC236}">
                <a16:creationId xmlns:a16="http://schemas.microsoft.com/office/drawing/2014/main" id="{A7920A29-9EB1-7432-E370-7604480217BB}"/>
              </a:ext>
            </a:extLst>
          </p:cNvPr>
          <p:cNvCxnSpPr>
            <a:cxnSpLocks/>
          </p:cNvCxnSpPr>
          <p:nvPr/>
        </p:nvCxnSpPr>
        <p:spPr>
          <a:xfrm>
            <a:off x="4780237" y="5569704"/>
            <a:ext cx="2272971" cy="945025"/>
          </a:xfrm>
          <a:prstGeom prst="bentConnector3">
            <a:avLst>
              <a:gd name="adj1" fmla="val 384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4" name="Connettore a gomito 123">
            <a:extLst>
              <a:ext uri="{FF2B5EF4-FFF2-40B4-BE49-F238E27FC236}">
                <a16:creationId xmlns:a16="http://schemas.microsoft.com/office/drawing/2014/main" id="{55E7F653-5AFA-7D93-B37F-DAE30BDDFD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48400" y="5637600"/>
            <a:ext cx="1378819" cy="380660"/>
          </a:xfrm>
          <a:prstGeom prst="bentConnector3">
            <a:avLst>
              <a:gd name="adj1" fmla="val 9937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3" name="Connettore a gomito 132">
            <a:extLst>
              <a:ext uri="{FF2B5EF4-FFF2-40B4-BE49-F238E27FC236}">
                <a16:creationId xmlns:a16="http://schemas.microsoft.com/office/drawing/2014/main" id="{FBD307EB-FAF1-2CA2-65B6-8D239B813A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15560" y="5097780"/>
            <a:ext cx="4602680" cy="1170940"/>
          </a:xfrm>
          <a:prstGeom prst="bentConnector3">
            <a:avLst>
              <a:gd name="adj1" fmla="val 805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9" name="Connettore diritto 138">
            <a:extLst>
              <a:ext uri="{FF2B5EF4-FFF2-40B4-BE49-F238E27FC236}">
                <a16:creationId xmlns:a16="http://schemas.microsoft.com/office/drawing/2014/main" id="{611280D6-FB8B-51B4-F521-F1C9AC359DC6}"/>
              </a:ext>
            </a:extLst>
          </p:cNvPr>
          <p:cNvCxnSpPr>
            <a:cxnSpLocks/>
          </p:cNvCxnSpPr>
          <p:nvPr/>
        </p:nvCxnSpPr>
        <p:spPr>
          <a:xfrm>
            <a:off x="5112511" y="5569703"/>
            <a:ext cx="3049" cy="705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74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accent1">
                <a:lumMod val="45000"/>
                <a:lumOff val="55000"/>
              </a:schemeClr>
            </a:gs>
            <a:gs pos="100000">
              <a:schemeClr val="bg2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31BC8F63-97F8-423D-89DA-297A1A40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AB87D-2851-4F58-8AE4-FCF1D741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CFDFE-8E78-4E0B-8719-596F3ACB9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548DC0-0F82-598D-0E83-25AA5AF7CF87}"/>
              </a:ext>
            </a:extLst>
          </p:cNvPr>
          <p:cNvSpPr txBox="1"/>
          <p:nvPr/>
        </p:nvSpPr>
        <p:spPr>
          <a:xfrm>
            <a:off x="7413920" y="232967"/>
            <a:ext cx="4066713" cy="73657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Code Snippets</a:t>
            </a:r>
          </a:p>
        </p:txBody>
      </p:sp>
      <p:pic>
        <p:nvPicPr>
          <p:cNvPr id="14" name="Immagine 13" descr="Immagine che contiene testo, schermata, Carattere, software&#10;&#10;Il contenuto generato dall'IA potrebbe non essere corretto.">
            <a:extLst>
              <a:ext uri="{FF2B5EF4-FFF2-40B4-BE49-F238E27FC236}">
                <a16:creationId xmlns:a16="http://schemas.microsoft.com/office/drawing/2014/main" id="{E3BEAEB9-3FC2-52CF-38C8-AAD8F0C22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82" y="1127050"/>
            <a:ext cx="5050053" cy="23047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Immagine 18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47CB25C7-FE77-A83F-AF55-511EE7C0D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23"/>
          <a:stretch>
            <a:fillRect/>
          </a:stretch>
        </p:blipFill>
        <p:spPr>
          <a:xfrm>
            <a:off x="6227882" y="4034140"/>
            <a:ext cx="5050053" cy="22215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38E953-3854-7594-33BC-4E02093D2B81}"/>
              </a:ext>
            </a:extLst>
          </p:cNvPr>
          <p:cNvSpPr txBox="1"/>
          <p:nvPr/>
        </p:nvSpPr>
        <p:spPr>
          <a:xfrm>
            <a:off x="9447277" y="343184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Check lux </a:t>
            </a:r>
            <a:r>
              <a:rPr lang="it-IT" dirty="0" err="1"/>
              <a:t>value</a:t>
            </a:r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53C099-3AC4-C844-FFA5-736D9FBAF56D}"/>
              </a:ext>
            </a:extLst>
          </p:cNvPr>
          <p:cNvSpPr txBox="1"/>
          <p:nvPr/>
        </p:nvSpPr>
        <p:spPr>
          <a:xfrm>
            <a:off x="10070594" y="6255700"/>
            <a:ext cx="120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4Q menu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3A653E1-78B5-4083-6167-F9917024B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02" y="1127050"/>
            <a:ext cx="5050052" cy="49203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D5E4BC-E490-02CC-34E8-21F35FBE3084}"/>
              </a:ext>
            </a:extLst>
          </p:cNvPr>
          <p:cNvSpPr txBox="1"/>
          <p:nvPr/>
        </p:nvSpPr>
        <p:spPr>
          <a:xfrm>
            <a:off x="262502" y="308867"/>
            <a:ext cx="505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Every</a:t>
            </a:r>
            <a:r>
              <a:rPr lang="it-IT" sz="1600" dirty="0"/>
              <a:t> team </a:t>
            </a:r>
            <a:r>
              <a:rPr lang="it-IT" sz="1600" dirty="0" err="1"/>
              <a:t>member</a:t>
            </a:r>
            <a:r>
              <a:rPr lang="it-IT" sz="1600" dirty="0"/>
              <a:t> </a:t>
            </a:r>
            <a:r>
              <a:rPr lang="it-IT" sz="1600" dirty="0" err="1"/>
              <a:t>worked</a:t>
            </a:r>
            <a:r>
              <a:rPr lang="it-IT" sz="1600" dirty="0"/>
              <a:t> </a:t>
            </a:r>
            <a:r>
              <a:rPr lang="it-IT" sz="1600" dirty="0" err="1"/>
              <a:t>together</a:t>
            </a:r>
            <a:r>
              <a:rPr lang="it-IT" sz="1600" dirty="0"/>
              <a:t> and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responsible</a:t>
            </a:r>
            <a:r>
              <a:rPr lang="it-IT" sz="1600" dirty="0"/>
              <a:t> for the </a:t>
            </a:r>
            <a:r>
              <a:rPr lang="it-IT" sz="1600" dirty="0" err="1"/>
              <a:t>whole</a:t>
            </a:r>
            <a:r>
              <a:rPr lang="it-IT" sz="1600" dirty="0"/>
              <a:t> project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8F2EEBE-B220-4A66-7EBA-2A0CEE3D07EA}"/>
              </a:ext>
            </a:extLst>
          </p:cNvPr>
          <p:cNvSpPr txBox="1"/>
          <p:nvPr/>
        </p:nvSpPr>
        <p:spPr>
          <a:xfrm>
            <a:off x="3693921" y="6071034"/>
            <a:ext cx="161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Alarm</a:t>
            </a:r>
            <a:r>
              <a:rPr lang="it-IT" dirty="0"/>
              <a:t> Screen</a:t>
            </a:r>
          </a:p>
        </p:txBody>
      </p:sp>
    </p:spTree>
    <p:extLst>
      <p:ext uri="{BB962C8B-B14F-4D97-AF65-F5344CB8AC3E}">
        <p14:creationId xmlns:p14="http://schemas.microsoft.com/office/powerpoint/2010/main" val="336100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CF0E6"/>
            </a:gs>
            <a:gs pos="67000">
              <a:schemeClr val="accent1">
                <a:lumMod val="45000"/>
                <a:lumOff val="55000"/>
              </a:schemeClr>
            </a:gs>
            <a:gs pos="100000">
              <a:schemeClr val="bg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65BFC2-BDC8-404D-8A5B-5D18A461B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8692CD0-B857-410A-881C-A1F31FB7F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8" cy="6858000"/>
          </a:xfrm>
          <a:custGeom>
            <a:avLst/>
            <a:gdLst>
              <a:gd name="connsiteX0" fmla="*/ 7169275 w 10615628"/>
              <a:gd name="connsiteY0" fmla="*/ 5665108 h 6858000"/>
              <a:gd name="connsiteX1" fmla="*/ 7514896 w 10615628"/>
              <a:gd name="connsiteY1" fmla="*/ 6010729 h 6858000"/>
              <a:gd name="connsiteX2" fmla="*/ 7169275 w 10615628"/>
              <a:gd name="connsiteY2" fmla="*/ 6356350 h 6858000"/>
              <a:gd name="connsiteX3" fmla="*/ 6823654 w 10615628"/>
              <a:gd name="connsiteY3" fmla="*/ 6010729 h 6858000"/>
              <a:gd name="connsiteX4" fmla="*/ 7169275 w 10615628"/>
              <a:gd name="connsiteY4" fmla="*/ 5665108 h 6858000"/>
              <a:gd name="connsiteX5" fmla="*/ 10010445 w 10615628"/>
              <a:gd name="connsiteY5" fmla="*/ 2285547 h 6858000"/>
              <a:gd name="connsiteX6" fmla="*/ 10456759 w 10615628"/>
              <a:gd name="connsiteY6" fmla="*/ 2731861 h 6858000"/>
              <a:gd name="connsiteX7" fmla="*/ 10010445 w 10615628"/>
              <a:gd name="connsiteY7" fmla="*/ 3178175 h 6858000"/>
              <a:gd name="connsiteX8" fmla="*/ 9564131 w 10615628"/>
              <a:gd name="connsiteY8" fmla="*/ 2731861 h 6858000"/>
              <a:gd name="connsiteX9" fmla="*/ 10010445 w 10615628"/>
              <a:gd name="connsiteY9" fmla="*/ 2285547 h 6858000"/>
              <a:gd name="connsiteX10" fmla="*/ 10354144 w 10615628"/>
              <a:gd name="connsiteY10" fmla="*/ 1626055 h 6858000"/>
              <a:gd name="connsiteX11" fmla="*/ 10615628 w 10615628"/>
              <a:gd name="connsiteY11" fmla="*/ 1887539 h 6858000"/>
              <a:gd name="connsiteX12" fmla="*/ 10354144 w 10615628"/>
              <a:gd name="connsiteY12" fmla="*/ 2149023 h 6858000"/>
              <a:gd name="connsiteX13" fmla="*/ 10092660 w 10615628"/>
              <a:gd name="connsiteY13" fmla="*/ 1887539 h 6858000"/>
              <a:gd name="connsiteX14" fmla="*/ 10354144 w 10615628"/>
              <a:gd name="connsiteY14" fmla="*/ 1626055 h 6858000"/>
              <a:gd name="connsiteX15" fmla="*/ 1458900 w 10615628"/>
              <a:gd name="connsiteY15" fmla="*/ 620486 h 6858000"/>
              <a:gd name="connsiteX16" fmla="*/ 1905214 w 10615628"/>
              <a:gd name="connsiteY16" fmla="*/ 1066801 h 6858000"/>
              <a:gd name="connsiteX17" fmla="*/ 1458900 w 10615628"/>
              <a:gd name="connsiteY17" fmla="*/ 1513115 h 6858000"/>
              <a:gd name="connsiteX18" fmla="*/ 1012586 w 10615628"/>
              <a:gd name="connsiteY18" fmla="*/ 1066801 h 6858000"/>
              <a:gd name="connsiteX19" fmla="*/ 1458900 w 10615628"/>
              <a:gd name="connsiteY19" fmla="*/ 620486 h 6858000"/>
              <a:gd name="connsiteX20" fmla="*/ 6634576 w 10615628"/>
              <a:gd name="connsiteY20" fmla="*/ 0 h 6858000"/>
              <a:gd name="connsiteX21" fmla="*/ 10141833 w 10615628"/>
              <a:gd name="connsiteY21" fmla="*/ 0 h 6858000"/>
              <a:gd name="connsiteX22" fmla="*/ 10200259 w 10615628"/>
              <a:gd name="connsiteY22" fmla="*/ 112226 h 6858000"/>
              <a:gd name="connsiteX23" fmla="*/ 9914574 w 10615628"/>
              <a:gd name="connsiteY23" fmla="*/ 1675664 h 6858000"/>
              <a:gd name="connsiteX24" fmla="*/ 9361608 w 10615628"/>
              <a:gd name="connsiteY24" fmla="*/ 2357295 h 6858000"/>
              <a:gd name="connsiteX25" fmla="*/ 9334634 w 10615628"/>
              <a:gd name="connsiteY25" fmla="*/ 3068329 h 6858000"/>
              <a:gd name="connsiteX26" fmla="*/ 9815041 w 10615628"/>
              <a:gd name="connsiteY26" fmla="*/ 3852733 h 6858000"/>
              <a:gd name="connsiteX27" fmla="*/ 9376175 w 10615628"/>
              <a:gd name="connsiteY27" fmla="*/ 5163128 h 6858000"/>
              <a:gd name="connsiteX28" fmla="*/ 7869812 w 10615628"/>
              <a:gd name="connsiteY28" fmla="*/ 5397802 h 6858000"/>
              <a:gd name="connsiteX29" fmla="*/ 6545391 w 10615628"/>
              <a:gd name="connsiteY29" fmla="*/ 5591204 h 6858000"/>
              <a:gd name="connsiteX30" fmla="*/ 5772722 w 10615628"/>
              <a:gd name="connsiteY30" fmla="*/ 6463273 h 6858000"/>
              <a:gd name="connsiteX31" fmla="*/ 5542128 w 10615628"/>
              <a:gd name="connsiteY31" fmla="*/ 6751894 h 6858000"/>
              <a:gd name="connsiteX32" fmla="*/ 5455474 w 10615628"/>
              <a:gd name="connsiteY32" fmla="*/ 6858000 h 6858000"/>
              <a:gd name="connsiteX33" fmla="*/ 3884321 w 10615628"/>
              <a:gd name="connsiteY33" fmla="*/ 6858000 h 6858000"/>
              <a:gd name="connsiteX34" fmla="*/ 3874161 w 10615628"/>
              <a:gd name="connsiteY34" fmla="*/ 6844415 h 6858000"/>
              <a:gd name="connsiteX35" fmla="*/ 3692625 w 10615628"/>
              <a:gd name="connsiteY35" fmla="*/ 6276208 h 6858000"/>
              <a:gd name="connsiteX36" fmla="*/ 2561203 w 10615628"/>
              <a:gd name="connsiteY36" fmla="*/ 5655807 h 6858000"/>
              <a:gd name="connsiteX37" fmla="*/ 69616 w 10615628"/>
              <a:gd name="connsiteY37" fmla="*/ 4277707 h 6858000"/>
              <a:gd name="connsiteX38" fmla="*/ 1642 w 10615628"/>
              <a:gd name="connsiteY38" fmla="*/ 3679829 h 6858000"/>
              <a:gd name="connsiteX39" fmla="*/ 368893 w 10615628"/>
              <a:gd name="connsiteY39" fmla="*/ 2516307 h 6858000"/>
              <a:gd name="connsiteX40" fmla="*/ 1113509 w 10615628"/>
              <a:gd name="connsiteY40" fmla="*/ 2192619 h 6858000"/>
              <a:gd name="connsiteX41" fmla="*/ 2037232 w 10615628"/>
              <a:gd name="connsiteY41" fmla="*/ 2005556 h 6858000"/>
              <a:gd name="connsiteX42" fmla="*/ 2547311 w 10615628"/>
              <a:gd name="connsiteY42" fmla="*/ 1405116 h 6858000"/>
              <a:gd name="connsiteX43" fmla="*/ 3900863 w 10615628"/>
              <a:gd name="connsiteY43" fmla="*/ 578768 h 6858000"/>
              <a:gd name="connsiteX44" fmla="*/ 4571571 w 10615628"/>
              <a:gd name="connsiteY44" fmla="*/ 860779 h 6858000"/>
              <a:gd name="connsiteX45" fmla="*/ 6039225 w 10615628"/>
              <a:gd name="connsiteY45" fmla="*/ 631501 h 6858000"/>
              <a:gd name="connsiteX46" fmla="*/ 6449432 w 10615628"/>
              <a:gd name="connsiteY46" fmla="*/ 1932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8" h="6858000">
                <a:moveTo>
                  <a:pt x="7169275" y="5665108"/>
                </a:moveTo>
                <a:cubicBezTo>
                  <a:pt x="7360156" y="5665108"/>
                  <a:pt x="7514896" y="5819848"/>
                  <a:pt x="7514896" y="6010729"/>
                </a:cubicBezTo>
                <a:cubicBezTo>
                  <a:pt x="7514896" y="6201610"/>
                  <a:pt x="7360156" y="6356350"/>
                  <a:pt x="7169275" y="6356350"/>
                </a:cubicBezTo>
                <a:cubicBezTo>
                  <a:pt x="6978394" y="6356350"/>
                  <a:pt x="6823654" y="6201610"/>
                  <a:pt x="6823654" y="6010729"/>
                </a:cubicBezTo>
                <a:cubicBezTo>
                  <a:pt x="6823654" y="5819848"/>
                  <a:pt x="6978394" y="5665108"/>
                  <a:pt x="7169275" y="5665108"/>
                </a:cubicBezTo>
                <a:close/>
                <a:moveTo>
                  <a:pt x="10010445" y="2285547"/>
                </a:moveTo>
                <a:cubicBezTo>
                  <a:pt x="10256937" y="2285547"/>
                  <a:pt x="10456759" y="2485369"/>
                  <a:pt x="10456759" y="2731861"/>
                </a:cubicBezTo>
                <a:cubicBezTo>
                  <a:pt x="10456759" y="2978353"/>
                  <a:pt x="10256937" y="3178175"/>
                  <a:pt x="10010445" y="3178175"/>
                </a:cubicBezTo>
                <a:cubicBezTo>
                  <a:pt x="9763953" y="3178175"/>
                  <a:pt x="9564131" y="2978353"/>
                  <a:pt x="9564131" y="2731861"/>
                </a:cubicBezTo>
                <a:cubicBezTo>
                  <a:pt x="9564131" y="2485369"/>
                  <a:pt x="9763953" y="2285547"/>
                  <a:pt x="10010445" y="2285547"/>
                </a:cubicBezTo>
                <a:close/>
                <a:moveTo>
                  <a:pt x="10354144" y="1626055"/>
                </a:moveTo>
                <a:cubicBezTo>
                  <a:pt x="10498558" y="1626055"/>
                  <a:pt x="10615628" y="1743125"/>
                  <a:pt x="10615628" y="1887539"/>
                </a:cubicBezTo>
                <a:cubicBezTo>
                  <a:pt x="10615628" y="2031953"/>
                  <a:pt x="10498558" y="2149023"/>
                  <a:pt x="10354144" y="2149023"/>
                </a:cubicBezTo>
                <a:cubicBezTo>
                  <a:pt x="10209730" y="2149023"/>
                  <a:pt x="10092660" y="2031953"/>
                  <a:pt x="10092660" y="1887539"/>
                </a:cubicBezTo>
                <a:cubicBezTo>
                  <a:pt x="10092660" y="1743125"/>
                  <a:pt x="10209730" y="1626055"/>
                  <a:pt x="10354144" y="1626055"/>
                </a:cubicBezTo>
                <a:close/>
                <a:moveTo>
                  <a:pt x="1458900" y="620486"/>
                </a:moveTo>
                <a:cubicBezTo>
                  <a:pt x="1705392" y="620486"/>
                  <a:pt x="1905214" y="820308"/>
                  <a:pt x="1905214" y="1066801"/>
                </a:cubicBezTo>
                <a:cubicBezTo>
                  <a:pt x="1905214" y="1313293"/>
                  <a:pt x="1705392" y="1513115"/>
                  <a:pt x="1458900" y="1513115"/>
                </a:cubicBezTo>
                <a:cubicBezTo>
                  <a:pt x="1212408" y="1513115"/>
                  <a:pt x="1012586" y="1313293"/>
                  <a:pt x="1012586" y="1066801"/>
                </a:cubicBezTo>
                <a:cubicBezTo>
                  <a:pt x="1012586" y="820308"/>
                  <a:pt x="1212408" y="620486"/>
                  <a:pt x="1458900" y="620486"/>
                </a:cubicBezTo>
                <a:close/>
                <a:moveTo>
                  <a:pt x="6634576" y="0"/>
                </a:moveTo>
                <a:lnTo>
                  <a:pt x="10141833" y="0"/>
                </a:lnTo>
                <a:lnTo>
                  <a:pt x="10200259" y="112226"/>
                </a:lnTo>
                <a:cubicBezTo>
                  <a:pt x="10410238" y="575267"/>
                  <a:pt x="10394871" y="1153566"/>
                  <a:pt x="9914574" y="1675664"/>
                </a:cubicBezTo>
                <a:cubicBezTo>
                  <a:pt x="9716855" y="1890647"/>
                  <a:pt x="9539637" y="2125050"/>
                  <a:pt x="9361608" y="2357295"/>
                </a:cubicBezTo>
                <a:cubicBezTo>
                  <a:pt x="9193291" y="2576999"/>
                  <a:pt x="9188571" y="2830555"/>
                  <a:pt x="9334634" y="3068329"/>
                </a:cubicBezTo>
                <a:cubicBezTo>
                  <a:pt x="9495669" y="3329572"/>
                  <a:pt x="9683003" y="3577867"/>
                  <a:pt x="9815041" y="3852733"/>
                </a:cubicBezTo>
                <a:cubicBezTo>
                  <a:pt x="10050524" y="4342849"/>
                  <a:pt x="9955574" y="4825683"/>
                  <a:pt x="9376175" y="5163128"/>
                </a:cubicBezTo>
                <a:cubicBezTo>
                  <a:pt x="8901028" y="5439881"/>
                  <a:pt x="8396076" y="5450671"/>
                  <a:pt x="7869812" y="5397802"/>
                </a:cubicBezTo>
                <a:cubicBezTo>
                  <a:pt x="7414763" y="5352215"/>
                  <a:pt x="6924916" y="5316880"/>
                  <a:pt x="6545391" y="5591204"/>
                </a:cubicBezTo>
                <a:cubicBezTo>
                  <a:pt x="6238293" y="5813470"/>
                  <a:pt x="6024794" y="6166020"/>
                  <a:pt x="5772722" y="6463273"/>
                </a:cubicBezTo>
                <a:cubicBezTo>
                  <a:pt x="5693284" y="6557075"/>
                  <a:pt x="5618532" y="6655327"/>
                  <a:pt x="5542128" y="6751894"/>
                </a:cubicBezTo>
                <a:lnTo>
                  <a:pt x="5455474" y="6858000"/>
                </a:lnTo>
                <a:lnTo>
                  <a:pt x="3884321" y="6858000"/>
                </a:lnTo>
                <a:lnTo>
                  <a:pt x="3874161" y="6844415"/>
                </a:lnTo>
                <a:cubicBezTo>
                  <a:pt x="3769501" y="6682571"/>
                  <a:pt x="3725803" y="6471500"/>
                  <a:pt x="3692625" y="6276208"/>
                </a:cubicBezTo>
                <a:cubicBezTo>
                  <a:pt x="3594979" y="5704765"/>
                  <a:pt x="2996562" y="5529974"/>
                  <a:pt x="2561203" y="5655807"/>
                </a:cubicBezTo>
                <a:cubicBezTo>
                  <a:pt x="1295583" y="6024676"/>
                  <a:pt x="405172" y="5378784"/>
                  <a:pt x="69616" y="4277707"/>
                </a:cubicBezTo>
                <a:cubicBezTo>
                  <a:pt x="12162" y="4089023"/>
                  <a:pt x="22817" y="3880246"/>
                  <a:pt x="1642" y="3679829"/>
                </a:cubicBezTo>
                <a:cubicBezTo>
                  <a:pt x="-11845" y="3246492"/>
                  <a:pt x="53163" y="2840534"/>
                  <a:pt x="368893" y="2516307"/>
                </a:cubicBezTo>
                <a:cubicBezTo>
                  <a:pt x="570253" y="2309552"/>
                  <a:pt x="826642" y="2227146"/>
                  <a:pt x="1113509" y="2192619"/>
                </a:cubicBezTo>
                <a:cubicBezTo>
                  <a:pt x="1425464" y="2154856"/>
                  <a:pt x="1739170" y="2099965"/>
                  <a:pt x="2037232" y="2005556"/>
                </a:cubicBezTo>
                <a:cubicBezTo>
                  <a:pt x="2313447" y="1917890"/>
                  <a:pt x="2430109" y="1649903"/>
                  <a:pt x="2547311" y="1405116"/>
                </a:cubicBezTo>
                <a:cubicBezTo>
                  <a:pt x="2839303" y="794963"/>
                  <a:pt x="3300289" y="490428"/>
                  <a:pt x="3900863" y="578768"/>
                </a:cubicBezTo>
                <a:cubicBezTo>
                  <a:pt x="4133784" y="613024"/>
                  <a:pt x="4362118" y="739802"/>
                  <a:pt x="4571571" y="860779"/>
                </a:cubicBezTo>
                <a:cubicBezTo>
                  <a:pt x="5133169" y="1185277"/>
                  <a:pt x="5641898" y="1029502"/>
                  <a:pt x="6039225" y="631501"/>
                </a:cubicBezTo>
                <a:cubicBezTo>
                  <a:pt x="6180164" y="489888"/>
                  <a:pt x="6313483" y="339980"/>
                  <a:pt x="6449432" y="1932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4E2321F-3B09-FFD8-C531-345DE057D242}"/>
              </a:ext>
            </a:extLst>
          </p:cNvPr>
          <p:cNvSpPr txBox="1"/>
          <p:nvPr/>
        </p:nvSpPr>
        <p:spPr>
          <a:xfrm>
            <a:off x="256203" y="232968"/>
            <a:ext cx="5589012" cy="9453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Debug &amp; Testing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0EEE90-AB10-B646-DDC7-FD4670F87411}"/>
              </a:ext>
            </a:extLst>
          </p:cNvPr>
          <p:cNvSpPr txBox="1"/>
          <p:nvPr/>
        </p:nvSpPr>
        <p:spPr>
          <a:xfrm>
            <a:off x="6457116" y="2259338"/>
            <a:ext cx="421050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</a:rPr>
              <a:t>Black-Box</a:t>
            </a:r>
            <a:r>
              <a:rPr lang="en-US" sz="1800" b="0" i="0" u="none" strike="noStrike" dirty="0">
                <a:effectLst/>
              </a:rPr>
              <a:t>: </a:t>
            </a:r>
          </a:p>
          <a:p>
            <a:r>
              <a:rPr lang="en-US" sz="1800" b="0" i="0" u="none" strike="noStrike" dirty="0">
                <a:effectLst/>
              </a:rPr>
              <a:t>Each team member tested the </a:t>
            </a:r>
            <a:r>
              <a:rPr lang="en-US" dirty="0"/>
              <a:t>software</a:t>
            </a:r>
            <a:r>
              <a:rPr lang="en-US" sz="1800" b="0" i="0" u="none" strike="noStrike" dirty="0">
                <a:effectLst/>
              </a:rPr>
              <a:t> parts as black-box to ensure the result’s correctness.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27A9918-16B6-D9B2-B736-8730C2DBDFAE}"/>
              </a:ext>
            </a:extLst>
          </p:cNvPr>
          <p:cNvSpPr txBox="1"/>
          <p:nvPr/>
        </p:nvSpPr>
        <p:spPr>
          <a:xfrm>
            <a:off x="593359" y="2262750"/>
            <a:ext cx="586375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Accelerometer</a:t>
            </a:r>
            <a:r>
              <a:rPr lang="it-IT" dirty="0"/>
              <a:t>:</a:t>
            </a:r>
          </a:p>
          <a:p>
            <a:r>
              <a:rPr lang="it-IT" dirty="0"/>
              <a:t>Motion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stationary</a:t>
            </a:r>
            <a:r>
              <a:rPr lang="it-IT" dirty="0"/>
              <a:t>:</a:t>
            </a:r>
          </a:p>
          <a:p>
            <a:pPr marL="342900" indent="-342900">
              <a:buAutoNum type="arabicPeriod"/>
            </a:pPr>
            <a:r>
              <a:rPr lang="it-IT" dirty="0" err="1"/>
              <a:t>Insufficient</a:t>
            </a:r>
            <a:r>
              <a:rPr lang="it-IT" dirty="0"/>
              <a:t> </a:t>
            </a:r>
            <a:r>
              <a:rPr lang="it-IT" dirty="0" err="1"/>
              <a:t>calibration</a:t>
            </a:r>
            <a:endParaRPr lang="it-IT" dirty="0"/>
          </a:p>
          <a:p>
            <a:pPr marL="342900" indent="-342900">
              <a:buAutoNum type="arabicPeriod"/>
            </a:pPr>
            <a:r>
              <a:rPr lang="it-IT" dirty="0"/>
              <a:t>Electronic </a:t>
            </a:r>
            <a:r>
              <a:rPr lang="it-IT" dirty="0" err="1"/>
              <a:t>noise</a:t>
            </a:r>
            <a:endParaRPr lang="it-IT" dirty="0"/>
          </a:p>
          <a:p>
            <a:pPr marL="342900" indent="-342900">
              <a:buAutoNum type="arabicPeriod"/>
            </a:pPr>
            <a:r>
              <a:rPr lang="it-IT" dirty="0"/>
              <a:t>Inappropriate </a:t>
            </a:r>
            <a:r>
              <a:rPr lang="it-IT" dirty="0" err="1"/>
              <a:t>threshold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429B36E-9DD5-9BFD-6211-6D98A4DA28BE}"/>
              </a:ext>
            </a:extLst>
          </p:cNvPr>
          <p:cNvSpPr txBox="1"/>
          <p:nvPr/>
        </p:nvSpPr>
        <p:spPr>
          <a:xfrm>
            <a:off x="593359" y="5057247"/>
            <a:ext cx="57441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Pir</a:t>
            </a:r>
            <a:r>
              <a:rPr lang="it-IT" dirty="0"/>
              <a:t>:</a:t>
            </a:r>
          </a:p>
          <a:p>
            <a:r>
              <a:rPr lang="it-IT" dirty="0"/>
              <a:t>First </a:t>
            </a:r>
            <a:r>
              <a:rPr lang="it-IT" dirty="0" err="1"/>
              <a:t>used</a:t>
            </a:r>
            <a:r>
              <a:rPr lang="it-IT" dirty="0"/>
              <a:t> P6.4 </a:t>
            </a:r>
            <a:r>
              <a:rPr lang="it-IT" dirty="0" err="1"/>
              <a:t>instead</a:t>
            </a:r>
            <a:r>
              <a:rPr lang="it-IT" dirty="0"/>
              <a:t> of P2.3.  (P6.4 </a:t>
            </a:r>
            <a:r>
              <a:rPr lang="it-IT" dirty="0" err="1"/>
              <a:t>is</a:t>
            </a:r>
            <a:r>
              <a:rPr lang="it-IT" dirty="0"/>
              <a:t> for I2C)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B77B7DC-FD40-7601-3859-A593FAE6E34B}"/>
              </a:ext>
            </a:extLst>
          </p:cNvPr>
          <p:cNvSpPr txBox="1"/>
          <p:nvPr/>
        </p:nvSpPr>
        <p:spPr>
          <a:xfrm>
            <a:off x="593359" y="4006017"/>
            <a:ext cx="73453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Buzzer</a:t>
            </a:r>
            <a:r>
              <a:rPr lang="it-IT" dirty="0"/>
              <a:t>: </a:t>
            </a:r>
          </a:p>
          <a:p>
            <a:r>
              <a:rPr lang="it-IT" dirty="0"/>
              <a:t>Set on timer A0 (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red and green led)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BAB6D3F-BEEB-AD56-51C1-9008ADBBBF93}"/>
              </a:ext>
            </a:extLst>
          </p:cNvPr>
          <p:cNvSpPr txBox="1"/>
          <p:nvPr/>
        </p:nvSpPr>
        <p:spPr>
          <a:xfrm>
            <a:off x="256203" y="1477587"/>
            <a:ext cx="360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Encountered</a:t>
            </a:r>
            <a:r>
              <a:rPr lang="it-IT" sz="2400" dirty="0"/>
              <a:t> </a:t>
            </a:r>
            <a:r>
              <a:rPr lang="it-IT" sz="2400" dirty="0" err="1"/>
              <a:t>problems</a:t>
            </a:r>
            <a:r>
              <a:rPr lang="it-IT" sz="2400" dirty="0"/>
              <a:t>: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183F002-9B89-5F53-4D92-5E22E7B08470}"/>
              </a:ext>
            </a:extLst>
          </p:cNvPr>
          <p:cNvSpPr txBox="1"/>
          <p:nvPr/>
        </p:nvSpPr>
        <p:spPr>
          <a:xfrm>
            <a:off x="6457116" y="1474175"/>
            <a:ext cx="3013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Testing:</a:t>
            </a:r>
            <a:endParaRPr lang="it-IT" dirty="0"/>
          </a:p>
        </p:txBody>
      </p:sp>
      <p:pic>
        <p:nvPicPr>
          <p:cNvPr id="30" name="Immagine 29" descr="Immagine che contiene schizzo, disegno, Elementi grafici, clipart&#10;&#10;Il contenuto generato dall'IA potrebbe non essere corretto.">
            <a:extLst>
              <a:ext uri="{FF2B5EF4-FFF2-40B4-BE49-F238E27FC236}">
                <a16:creationId xmlns:a16="http://schemas.microsoft.com/office/drawing/2014/main" id="{A395C387-8A1D-898D-C26E-AB5C52E39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476" y="418663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0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70000">
              <a:srgbClr val="BCF0E6"/>
            </a:gs>
            <a:gs pos="94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6A892-10DB-4D8F-8589-C84BC532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E91BD27-0A21-43ED-80E7-0A40F57C8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72946"/>
            <a:ext cx="6721522" cy="6785055"/>
          </a:xfrm>
          <a:custGeom>
            <a:avLst/>
            <a:gdLst>
              <a:gd name="connsiteX0" fmla="*/ 767991 w 6329420"/>
              <a:gd name="connsiteY0" fmla="*/ 731396 h 6389247"/>
              <a:gd name="connsiteX1" fmla="*/ 1299514 w 6329420"/>
              <a:gd name="connsiteY1" fmla="*/ 1262919 h 6389247"/>
              <a:gd name="connsiteX2" fmla="*/ 767991 w 6329420"/>
              <a:gd name="connsiteY2" fmla="*/ 1794442 h 6389247"/>
              <a:gd name="connsiteX3" fmla="*/ 236469 w 6329420"/>
              <a:gd name="connsiteY3" fmla="*/ 1262919 h 6389247"/>
              <a:gd name="connsiteX4" fmla="*/ 767991 w 6329420"/>
              <a:gd name="connsiteY4" fmla="*/ 731396 h 6389247"/>
              <a:gd name="connsiteX5" fmla="*/ 2926094 w 6329420"/>
              <a:gd name="connsiteY5" fmla="*/ 324026 h 6389247"/>
              <a:gd name="connsiteX6" fmla="*/ 3207855 w 6329420"/>
              <a:gd name="connsiteY6" fmla="*/ 605787 h 6389247"/>
              <a:gd name="connsiteX7" fmla="*/ 2926094 w 6329420"/>
              <a:gd name="connsiteY7" fmla="*/ 887548 h 6389247"/>
              <a:gd name="connsiteX8" fmla="*/ 2644333 w 6329420"/>
              <a:gd name="connsiteY8" fmla="*/ 605787 h 6389247"/>
              <a:gd name="connsiteX9" fmla="*/ 2926094 w 6329420"/>
              <a:gd name="connsiteY9" fmla="*/ 324026 h 6389247"/>
              <a:gd name="connsiteX10" fmla="*/ 5761439 w 6329420"/>
              <a:gd name="connsiteY10" fmla="*/ 17664 h 6389247"/>
              <a:gd name="connsiteX11" fmla="*/ 5784727 w 6329420"/>
              <a:gd name="connsiteY11" fmla="*/ 18309 h 6389247"/>
              <a:gd name="connsiteX12" fmla="*/ 6232947 w 6329420"/>
              <a:gd name="connsiteY12" fmla="*/ 102447 h 6389247"/>
              <a:gd name="connsiteX13" fmla="*/ 6329420 w 6329420"/>
              <a:gd name="connsiteY13" fmla="*/ 159335 h 6389247"/>
              <a:gd name="connsiteX14" fmla="*/ 6329420 w 6329420"/>
              <a:gd name="connsiteY14" fmla="*/ 6389247 h 6389247"/>
              <a:gd name="connsiteX15" fmla="*/ 3180387 w 6329420"/>
              <a:gd name="connsiteY15" fmla="*/ 6389247 h 6389247"/>
              <a:gd name="connsiteX16" fmla="*/ 2702967 w 6329420"/>
              <a:gd name="connsiteY16" fmla="*/ 6389247 h 6389247"/>
              <a:gd name="connsiteX17" fmla="*/ 1013739 w 6329420"/>
              <a:gd name="connsiteY17" fmla="*/ 6389247 h 6389247"/>
              <a:gd name="connsiteX18" fmla="*/ 1024183 w 6329420"/>
              <a:gd name="connsiteY18" fmla="*/ 6281366 h 6389247"/>
              <a:gd name="connsiteX19" fmla="*/ 903050 w 6329420"/>
              <a:gd name="connsiteY19" fmla="*/ 5588470 h 6389247"/>
              <a:gd name="connsiteX20" fmla="*/ 273230 w 6329420"/>
              <a:gd name="connsiteY20" fmla="*/ 5151559 h 6389247"/>
              <a:gd name="connsiteX21" fmla="*/ 40189 w 6329420"/>
              <a:gd name="connsiteY21" fmla="*/ 4431326 h 6389247"/>
              <a:gd name="connsiteX22" fmla="*/ 467268 w 6329420"/>
              <a:gd name="connsiteY22" fmla="*/ 3598198 h 6389247"/>
              <a:gd name="connsiteX23" fmla="*/ 3203 w 6329420"/>
              <a:gd name="connsiteY23" fmla="*/ 2797063 h 6389247"/>
              <a:gd name="connsiteX24" fmla="*/ 345913 w 6329420"/>
              <a:gd name="connsiteY24" fmla="*/ 2096653 h 6389247"/>
              <a:gd name="connsiteX25" fmla="*/ 1552774 w 6329420"/>
              <a:gd name="connsiteY25" fmla="*/ 2014542 h 6389247"/>
              <a:gd name="connsiteX26" fmla="*/ 1737708 w 6329420"/>
              <a:gd name="connsiteY26" fmla="*/ 1339596 h 6389247"/>
              <a:gd name="connsiteX27" fmla="*/ 1365343 w 6329420"/>
              <a:gd name="connsiteY27" fmla="*/ 604294 h 6389247"/>
              <a:gd name="connsiteX28" fmla="*/ 1784365 w 6329420"/>
              <a:gd name="connsiteY28" fmla="*/ 110735 h 6389247"/>
              <a:gd name="connsiteX29" fmla="*/ 1881062 w 6329420"/>
              <a:gd name="connsiteY29" fmla="*/ 100098 h 6389247"/>
              <a:gd name="connsiteX30" fmla="*/ 2326675 w 6329420"/>
              <a:gd name="connsiteY30" fmla="*/ 311301 h 6389247"/>
              <a:gd name="connsiteX31" fmla="*/ 2585018 w 6329420"/>
              <a:gd name="connsiteY31" fmla="*/ 1190279 h 6389247"/>
              <a:gd name="connsiteX32" fmla="*/ 2694528 w 6329420"/>
              <a:gd name="connsiteY32" fmla="*/ 1338063 h 6389247"/>
              <a:gd name="connsiteX33" fmla="*/ 2982926 w 6329420"/>
              <a:gd name="connsiteY33" fmla="*/ 1306959 h 6389247"/>
              <a:gd name="connsiteX34" fmla="*/ 3354163 w 6329420"/>
              <a:gd name="connsiteY34" fmla="*/ 881733 h 6389247"/>
              <a:gd name="connsiteX35" fmla="*/ 4299539 w 6329420"/>
              <a:gd name="connsiteY35" fmla="*/ 1304623 h 6389247"/>
              <a:gd name="connsiteX36" fmla="*/ 4625167 w 6329420"/>
              <a:gd name="connsiteY36" fmla="*/ 991486 h 6389247"/>
              <a:gd name="connsiteX37" fmla="*/ 4692533 w 6329420"/>
              <a:gd name="connsiteY37" fmla="*/ 854498 h 6389247"/>
              <a:gd name="connsiteX38" fmla="*/ 5607288 w 6329420"/>
              <a:gd name="connsiteY38" fmla="*/ 28863 h 6389247"/>
              <a:gd name="connsiteX39" fmla="*/ 5761439 w 6329420"/>
              <a:gd name="connsiteY39" fmla="*/ 17664 h 6389247"/>
              <a:gd name="connsiteX40" fmla="*/ 4156539 w 6329420"/>
              <a:gd name="connsiteY40" fmla="*/ 0 h 6389247"/>
              <a:gd name="connsiteX41" fmla="*/ 4663751 w 6329420"/>
              <a:gd name="connsiteY41" fmla="*/ 507212 h 6389247"/>
              <a:gd name="connsiteX42" fmla="*/ 4156539 w 6329420"/>
              <a:gd name="connsiteY42" fmla="*/ 1014424 h 6389247"/>
              <a:gd name="connsiteX43" fmla="*/ 3649327 w 6329420"/>
              <a:gd name="connsiteY43" fmla="*/ 507212 h 6389247"/>
              <a:gd name="connsiteX44" fmla="*/ 4156539 w 6329420"/>
              <a:gd name="connsiteY44" fmla="*/ 0 h 638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29420" h="6389247">
                <a:moveTo>
                  <a:pt x="767991" y="731396"/>
                </a:moveTo>
                <a:cubicBezTo>
                  <a:pt x="1061543" y="731396"/>
                  <a:pt x="1299514" y="969367"/>
                  <a:pt x="1299514" y="1262919"/>
                </a:cubicBezTo>
                <a:cubicBezTo>
                  <a:pt x="1299514" y="1556471"/>
                  <a:pt x="1061543" y="1794442"/>
                  <a:pt x="767991" y="1794442"/>
                </a:cubicBezTo>
                <a:cubicBezTo>
                  <a:pt x="474439" y="1794442"/>
                  <a:pt x="236469" y="1556471"/>
                  <a:pt x="236469" y="1262919"/>
                </a:cubicBezTo>
                <a:cubicBezTo>
                  <a:pt x="236469" y="969367"/>
                  <a:pt x="474439" y="731396"/>
                  <a:pt x="767991" y="731396"/>
                </a:cubicBezTo>
                <a:close/>
                <a:moveTo>
                  <a:pt x="2926094" y="324026"/>
                </a:moveTo>
                <a:cubicBezTo>
                  <a:pt x="3081706" y="324026"/>
                  <a:pt x="3207855" y="450175"/>
                  <a:pt x="3207855" y="605787"/>
                </a:cubicBezTo>
                <a:cubicBezTo>
                  <a:pt x="3207855" y="761399"/>
                  <a:pt x="3081706" y="887548"/>
                  <a:pt x="2926094" y="887548"/>
                </a:cubicBezTo>
                <a:cubicBezTo>
                  <a:pt x="2770482" y="887548"/>
                  <a:pt x="2644333" y="761399"/>
                  <a:pt x="2644333" y="605787"/>
                </a:cubicBezTo>
                <a:cubicBezTo>
                  <a:pt x="2644333" y="450175"/>
                  <a:pt x="2770482" y="324026"/>
                  <a:pt x="2926094" y="324026"/>
                </a:cubicBezTo>
                <a:close/>
                <a:moveTo>
                  <a:pt x="5761439" y="17664"/>
                </a:moveTo>
                <a:lnTo>
                  <a:pt x="5784727" y="18309"/>
                </a:lnTo>
                <a:cubicBezTo>
                  <a:pt x="5972924" y="25037"/>
                  <a:pt x="6119949" y="54449"/>
                  <a:pt x="6232947" y="102447"/>
                </a:cubicBezTo>
                <a:lnTo>
                  <a:pt x="6329420" y="159335"/>
                </a:lnTo>
                <a:lnTo>
                  <a:pt x="6329420" y="6389247"/>
                </a:lnTo>
                <a:lnTo>
                  <a:pt x="3180387" y="6389247"/>
                </a:lnTo>
                <a:lnTo>
                  <a:pt x="2702967" y="6389247"/>
                </a:lnTo>
                <a:lnTo>
                  <a:pt x="1013739" y="6389247"/>
                </a:lnTo>
                <a:lnTo>
                  <a:pt x="1024183" y="6281366"/>
                </a:lnTo>
                <a:cubicBezTo>
                  <a:pt x="1049848" y="6046008"/>
                  <a:pt x="1072512" y="5801284"/>
                  <a:pt x="903050" y="5588470"/>
                </a:cubicBezTo>
                <a:cubicBezTo>
                  <a:pt x="704901" y="5339877"/>
                  <a:pt x="494907" y="5451483"/>
                  <a:pt x="273230" y="5151559"/>
                </a:cubicBezTo>
                <a:cubicBezTo>
                  <a:pt x="109328" y="4929882"/>
                  <a:pt x="-26532" y="4726254"/>
                  <a:pt x="40189" y="4431326"/>
                </a:cubicBezTo>
                <a:cubicBezTo>
                  <a:pt x="129472" y="4036881"/>
                  <a:pt x="470813" y="3882974"/>
                  <a:pt x="467268" y="3598198"/>
                </a:cubicBezTo>
                <a:cubicBezTo>
                  <a:pt x="463239" y="3255890"/>
                  <a:pt x="44217" y="3187318"/>
                  <a:pt x="3203" y="2797063"/>
                </a:cubicBezTo>
                <a:cubicBezTo>
                  <a:pt x="-23550" y="2542509"/>
                  <a:pt x="119641" y="2237671"/>
                  <a:pt x="345913" y="2096653"/>
                </a:cubicBezTo>
                <a:cubicBezTo>
                  <a:pt x="762919" y="1836457"/>
                  <a:pt x="1233029" y="2275545"/>
                  <a:pt x="1552774" y="2014542"/>
                </a:cubicBezTo>
                <a:cubicBezTo>
                  <a:pt x="1743751" y="1858617"/>
                  <a:pt x="1774856" y="1540160"/>
                  <a:pt x="1737708" y="1339596"/>
                </a:cubicBezTo>
                <a:cubicBezTo>
                  <a:pt x="1666877" y="957721"/>
                  <a:pt x="1353739" y="895190"/>
                  <a:pt x="1365343" y="604294"/>
                </a:cubicBezTo>
                <a:cubicBezTo>
                  <a:pt x="1373885" y="388094"/>
                  <a:pt x="1557287" y="161098"/>
                  <a:pt x="1784365" y="110735"/>
                </a:cubicBezTo>
                <a:cubicBezTo>
                  <a:pt x="1816113" y="103643"/>
                  <a:pt x="1848539" y="100098"/>
                  <a:pt x="1881062" y="100098"/>
                </a:cubicBezTo>
                <a:cubicBezTo>
                  <a:pt x="2100564" y="100098"/>
                  <a:pt x="2273329" y="261260"/>
                  <a:pt x="2326675" y="311301"/>
                </a:cubicBezTo>
                <a:cubicBezTo>
                  <a:pt x="2579216" y="547161"/>
                  <a:pt x="2379374" y="836206"/>
                  <a:pt x="2585018" y="1190279"/>
                </a:cubicBezTo>
                <a:cubicBezTo>
                  <a:pt x="2616968" y="1242737"/>
                  <a:pt x="2653624" y="1292213"/>
                  <a:pt x="2694528" y="1338063"/>
                </a:cubicBezTo>
                <a:cubicBezTo>
                  <a:pt x="2775108" y="1429685"/>
                  <a:pt x="2925230" y="1413569"/>
                  <a:pt x="2982926" y="1306959"/>
                </a:cubicBezTo>
                <a:cubicBezTo>
                  <a:pt x="3078253" y="1130728"/>
                  <a:pt x="3169390" y="933143"/>
                  <a:pt x="3354163" y="881733"/>
                </a:cubicBezTo>
                <a:cubicBezTo>
                  <a:pt x="3713394" y="781733"/>
                  <a:pt x="3927255" y="1375615"/>
                  <a:pt x="4299539" y="1304623"/>
                </a:cubicBezTo>
                <a:cubicBezTo>
                  <a:pt x="4454094" y="1275131"/>
                  <a:pt x="4543700" y="1148457"/>
                  <a:pt x="4625167" y="991486"/>
                </a:cubicBezTo>
                <a:cubicBezTo>
                  <a:pt x="4647810" y="947730"/>
                  <a:pt x="4669890" y="901637"/>
                  <a:pt x="4692533" y="854498"/>
                </a:cubicBezTo>
                <a:cubicBezTo>
                  <a:pt x="4762477" y="605422"/>
                  <a:pt x="4865621" y="105095"/>
                  <a:pt x="5607288" y="28863"/>
                </a:cubicBezTo>
                <a:cubicBezTo>
                  <a:pt x="5658191" y="20163"/>
                  <a:pt x="5709812" y="16455"/>
                  <a:pt x="5761439" y="17664"/>
                </a:cubicBezTo>
                <a:close/>
                <a:moveTo>
                  <a:pt x="4156539" y="0"/>
                </a:moveTo>
                <a:cubicBezTo>
                  <a:pt x="4436664" y="0"/>
                  <a:pt x="4663751" y="227087"/>
                  <a:pt x="4663751" y="507212"/>
                </a:cubicBezTo>
                <a:cubicBezTo>
                  <a:pt x="4663751" y="787337"/>
                  <a:pt x="4436664" y="1014424"/>
                  <a:pt x="4156539" y="1014424"/>
                </a:cubicBezTo>
                <a:cubicBezTo>
                  <a:pt x="3876414" y="1014424"/>
                  <a:pt x="3649327" y="787337"/>
                  <a:pt x="3649327" y="507212"/>
                </a:cubicBezTo>
                <a:cubicBezTo>
                  <a:pt x="3649327" y="227087"/>
                  <a:pt x="3876414" y="0"/>
                  <a:pt x="4156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0BE54C-6AAE-F75E-7F45-B76441E142F0}"/>
              </a:ext>
            </a:extLst>
          </p:cNvPr>
          <p:cNvSpPr txBox="1"/>
          <p:nvPr/>
        </p:nvSpPr>
        <p:spPr>
          <a:xfrm>
            <a:off x="5925428" y="347240"/>
            <a:ext cx="5869175" cy="9664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Future Upgrades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8430731-EBFE-F2FE-7B4E-F49E34598676}"/>
              </a:ext>
            </a:extLst>
          </p:cNvPr>
          <p:cNvSpPr txBox="1"/>
          <p:nvPr/>
        </p:nvSpPr>
        <p:spPr>
          <a:xfrm>
            <a:off x="1036882" y="2492232"/>
            <a:ext cx="3483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i="0" dirty="0">
                <a:effectLst/>
              </a:rPr>
              <a:t> Onboard Battery Backup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593995-C0DA-94AE-132D-83AD4660DA17}"/>
              </a:ext>
            </a:extLst>
          </p:cNvPr>
          <p:cNvSpPr txBox="1"/>
          <p:nvPr/>
        </p:nvSpPr>
        <p:spPr>
          <a:xfrm>
            <a:off x="1036882" y="3360818"/>
            <a:ext cx="441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effectLst/>
              </a:rPr>
              <a:t> Configurable PIR Hold‑Time in Firmware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5964F0C-321A-4F92-E1AB-AF46754DD07C}"/>
              </a:ext>
            </a:extLst>
          </p:cNvPr>
          <p:cNvSpPr txBox="1"/>
          <p:nvPr/>
        </p:nvSpPr>
        <p:spPr>
          <a:xfrm>
            <a:off x="1036882" y="4227106"/>
            <a:ext cx="380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effectLst/>
              </a:rPr>
              <a:t>ESP‑Powered Remote Connectivity</a:t>
            </a:r>
          </a:p>
        </p:txBody>
      </p:sp>
      <p:pic>
        <p:nvPicPr>
          <p:cNvPr id="18" name="Immagine 17" descr="Immagine che contiene elettronica, Ingegneria elettronica, Componente elettrico, Componente di circuito&#10;&#10;Il contenuto generato dall'IA potrebbe non essere corretto.">
            <a:extLst>
              <a:ext uri="{FF2B5EF4-FFF2-40B4-BE49-F238E27FC236}">
                <a16:creationId xmlns:a16="http://schemas.microsoft.com/office/drawing/2014/main" id="{D7F9DA71-A7F0-A817-770A-2711736E9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86" y="1784284"/>
            <a:ext cx="3616592" cy="3586455"/>
          </a:xfrm>
          <a:prstGeom prst="rect">
            <a:avLst/>
          </a:prstGeom>
        </p:spPr>
      </p:pic>
      <p:pic>
        <p:nvPicPr>
          <p:cNvPr id="20" name="Immagine 19" descr="Immagine che contiene disegno, schizzo, Elementi grafici, clipart&#10;&#10;Il contenuto generato dall'IA potrebbe non essere corretto.">
            <a:extLst>
              <a:ext uri="{FF2B5EF4-FFF2-40B4-BE49-F238E27FC236}">
                <a16:creationId xmlns:a16="http://schemas.microsoft.com/office/drawing/2014/main" id="{2E2AD59A-0A7F-1B98-6733-768FC213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99" y="4283323"/>
            <a:ext cx="2622912" cy="2622912"/>
          </a:xfrm>
          <a:prstGeom prst="rect">
            <a:avLst/>
          </a:prstGeom>
        </p:spPr>
      </p:pic>
      <p:pic>
        <p:nvPicPr>
          <p:cNvPr id="22" name="Elemento grafico 21" descr="Batteria con riempimento a tinta unita">
            <a:extLst>
              <a:ext uri="{FF2B5EF4-FFF2-40B4-BE49-F238E27FC236}">
                <a16:creationId xmlns:a16="http://schemas.microsoft.com/office/drawing/2014/main" id="{081894F0-B221-EC73-4764-FCED54951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00547" y="2451080"/>
            <a:ext cx="451635" cy="451635"/>
          </a:xfrm>
          <a:prstGeom prst="rect">
            <a:avLst/>
          </a:prstGeom>
        </p:spPr>
      </p:pic>
      <p:pic>
        <p:nvPicPr>
          <p:cNvPr id="26" name="Immagine 25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EE492F30-6ED7-F0E3-4FAF-6DAE13E6B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7" y="4192562"/>
            <a:ext cx="403876" cy="403876"/>
          </a:xfrm>
          <a:prstGeom prst="rect">
            <a:avLst/>
          </a:prstGeom>
        </p:spPr>
      </p:pic>
      <p:pic>
        <p:nvPicPr>
          <p:cNvPr id="28" name="Elemento grafico 27" descr="Cronometro con riempimento a tinta unita">
            <a:extLst>
              <a:ext uri="{FF2B5EF4-FFF2-40B4-BE49-F238E27FC236}">
                <a16:creationId xmlns:a16="http://schemas.microsoft.com/office/drawing/2014/main" id="{2E6F02C6-E07B-D891-30EF-F581F5D16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749" y="3287023"/>
            <a:ext cx="521230" cy="5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43200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201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Posterama</vt:lpstr>
      <vt:lpstr>SplashVTI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Corelli, Stefano</dc:creator>
  <cp:lastModifiedBy>Corelli, Stefano</cp:lastModifiedBy>
  <cp:revision>2</cp:revision>
  <dcterms:created xsi:type="dcterms:W3CDTF">2025-06-29T07:42:06Z</dcterms:created>
  <dcterms:modified xsi:type="dcterms:W3CDTF">2025-06-29T15:20:43Z</dcterms:modified>
</cp:coreProperties>
</file>